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mll.fi/prod/2017/08/04185732/Kiusaamisen-ehk%C3%A4isy-varhaiskasvatuksessa-B5-www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Kiusaaminen varhaiskasvatuksessa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						</a:t>
            </a:r>
            <a:r>
              <a:rPr lang="fi-FI" dirty="0" err="1" smtClean="0"/>
              <a:t>Lakho</a:t>
            </a:r>
            <a:endParaRPr lang="fi-FI" dirty="0" smtClean="0"/>
          </a:p>
          <a:p>
            <a:r>
              <a:rPr lang="fi-FI" dirty="0" smtClean="0"/>
              <a:t>					Johanna </a:t>
            </a:r>
            <a:r>
              <a:rPr lang="fi-FI" dirty="0" err="1" smtClean="0"/>
              <a:t>paronen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11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14" y="1105173"/>
            <a:ext cx="4728755" cy="3405051"/>
          </a:xfrm>
          <a:prstGeom prst="rect">
            <a:avLst/>
          </a:prstGeom>
        </p:spPr>
      </p:pic>
      <p:sp>
        <p:nvSpPr>
          <p:cNvPr id="3" name="Toimintopainike: Ohje 2">
            <a:hlinkClick r:id="" action="ppaction://noaction" highlightClick="1"/>
          </p:cNvPr>
          <p:cNvSpPr/>
          <p:nvPr/>
        </p:nvSpPr>
        <p:spPr>
          <a:xfrm>
            <a:off x="8943703" y="3709851"/>
            <a:ext cx="45719" cy="4571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408" y="1852749"/>
            <a:ext cx="3810000" cy="265747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478" y="2726326"/>
            <a:ext cx="38100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06" y="592182"/>
            <a:ext cx="6786657" cy="3744687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2725780" y="4615542"/>
            <a:ext cx="6688183" cy="1419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MITÄ TARKOITTAA KIUSAAMINEN?</a:t>
            </a:r>
          </a:p>
          <a:p>
            <a:pPr algn="ctr"/>
            <a:r>
              <a:rPr lang="fi-FI" dirty="0" smtClean="0"/>
              <a:t>MÄÄRITELKÄÄ KÄSITE. KIRJOITTAKAA ENSIN OMA MÄÄRITELMÄ JA ETSIKÄÄ SEN JÄLKEEN ANNETUSTA MATERIAALISTA MÄÄRITELMÄ.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98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7" y="714103"/>
            <a:ext cx="5695405" cy="3396343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1619794" y="4284617"/>
            <a:ext cx="8508275" cy="143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  <a:p>
            <a:pPr algn="ctr"/>
            <a:r>
              <a:rPr lang="fi-FI" dirty="0"/>
              <a:t>M</a:t>
            </a:r>
            <a:r>
              <a:rPr lang="fi-FI" dirty="0" smtClean="0"/>
              <a:t>ITEN LAPSET KIUSAAVAT? MILLAISIA ASIOITA KIUSAAMISEEN LIITTYY? </a:t>
            </a:r>
          </a:p>
          <a:p>
            <a:pPr algn="ctr"/>
            <a:r>
              <a:rPr lang="fi-FI" dirty="0" smtClean="0"/>
              <a:t>KESKUSTELKAA ENSIN OMISTA KOKEMUKSISTANNE JA ETSIKÄÄ SITTEN TIETOA ANNETUSTA MATERIAALISTA.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99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83474"/>
            <a:ext cx="6061165" cy="3048000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875314" y="427590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2838994" y="3971109"/>
            <a:ext cx="6043749" cy="1242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MISSÄ JA MILLOIN KIUSATAAN?</a:t>
            </a:r>
          </a:p>
          <a:p>
            <a:pPr lvl="0" algn="ctr"/>
            <a:r>
              <a:rPr lang="fi-FI" dirty="0" smtClean="0"/>
              <a:t> </a:t>
            </a:r>
            <a:r>
              <a:rPr lang="fi-FI" dirty="0">
                <a:solidFill>
                  <a:prstClr val="white"/>
                </a:solidFill>
              </a:rPr>
              <a:t>KESKUSTELKAA ENSIN OMISTA KOKEMUKSISTANNE JA ETSIKÄÄ SITTEN TIETOA ANNETUSTA MATERIAALISTA.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9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2468150" y="3727269"/>
            <a:ext cx="6785436" cy="1602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u="sng" dirty="0" smtClean="0"/>
              <a:t>Ryhmädynamiikan merkitys kiusaamisessa? </a:t>
            </a:r>
          </a:p>
          <a:p>
            <a:pPr algn="ctr"/>
            <a:r>
              <a:rPr lang="fi-FI" dirty="0" smtClean="0"/>
              <a:t>MITÄ TÄMÄ TARKOITTAA? KESKUSTELKAA JA ETSIKÄÄ TIETOA ANNETUSTA MATERIAALISTA.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50" y="600892"/>
            <a:ext cx="6785436" cy="28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44435" y="1367245"/>
            <a:ext cx="10467702" cy="432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u="sng" dirty="0" smtClean="0"/>
              <a:t>LAPSIHAASTATTELU</a:t>
            </a:r>
          </a:p>
          <a:p>
            <a:pPr algn="ctr"/>
            <a:endParaRPr lang="fi-FI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 smtClean="0"/>
              <a:t>TEHKÄÄ VÄHINTÄÄN VIISI KYSYMYSTÄ KIUSAAMISESTA, JOTKA ESITÄTTE 4-10V. LAPSILLE?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 smtClean="0"/>
              <a:t>TEHKÄÄ HAASTATTELUT JA RAPORTOIKAA LASTEN VASTAUKSET HEIDÄN OMILLA SANOILLAAN.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820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561806" y="268224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888273" y="1062445"/>
            <a:ext cx="10589623" cy="2743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fi-FI" dirty="0">
                <a:solidFill>
                  <a:srgbClr val="C00000"/>
                </a:solidFill>
                <a:hlinkClick r:id="rId2"/>
              </a:rPr>
              <a:t>://</a:t>
            </a:r>
            <a:r>
              <a:rPr lang="fi-FI" dirty="0" smtClean="0">
                <a:solidFill>
                  <a:srgbClr val="C00000"/>
                </a:solidFill>
                <a:hlinkClick r:id="rId2"/>
              </a:rPr>
              <a:t>cdn.mll.fi/prod/2017/08/04185732/Kiusaamisen-ehk%C3%A4isy-varhaiskasvatuksessa-B5-www.pdf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254031" y="1603466"/>
            <a:ext cx="2508069" cy="53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Materiaali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55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34</TotalTime>
  <Words>114</Words>
  <Application>Microsoft Office PowerPoint</Application>
  <PresentationFormat>Laajakuva</PresentationFormat>
  <Paragraphs>19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Tw Cen MT</vt:lpstr>
      <vt:lpstr>Pisara</vt:lpstr>
      <vt:lpstr>Kiusaaminen varhaiskasvatuksessa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Kiusaaminen varhaiskasvatuksessa</dc:title>
  <dc:creator>Paronen Johanna</dc:creator>
  <cp:lastModifiedBy>Paronen Johanna</cp:lastModifiedBy>
  <cp:revision>11</cp:revision>
  <dcterms:created xsi:type="dcterms:W3CDTF">2021-01-09T16:26:20Z</dcterms:created>
  <dcterms:modified xsi:type="dcterms:W3CDTF">2021-01-10T08:57:03Z</dcterms:modified>
</cp:coreProperties>
</file>