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6"/>
  </p:notesMasterIdLst>
  <p:sldIdLst>
    <p:sldId id="257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58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184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86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58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9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14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02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77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1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88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07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692" y="1312125"/>
            <a:ext cx="3966619" cy="47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-FI" dirty="0"/>
              <a:t>William </a:t>
            </a:r>
            <a:r>
              <a:rPr lang="fi-FI" dirty="0" err="1"/>
              <a:t>Hogartin</a:t>
            </a:r>
            <a:r>
              <a:rPr lang="fi-FI" dirty="0"/>
              <a:t> piirros (s. 96) </a:t>
            </a:r>
          </a:p>
        </p:txBody>
      </p:sp>
    </p:spTree>
    <p:extLst>
      <p:ext uri="{BB962C8B-B14F-4D97-AF65-F5344CB8AC3E}">
        <p14:creationId xmlns:p14="http://schemas.microsoft.com/office/powerpoint/2010/main" val="129070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367400" y="997225"/>
            <a:ext cx="3516300" cy="3201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Kuva siis arvostelee tiedettä, joka ei kunnioita kuollutta ihmistä vaan suhtautuu siihen tutkimuskohteena.</a:t>
            </a:r>
          </a:p>
        </p:txBody>
      </p:sp>
    </p:spTree>
    <p:extLst>
      <p:ext uri="{BB962C8B-B14F-4D97-AF65-F5344CB8AC3E}">
        <p14:creationId xmlns:p14="http://schemas.microsoft.com/office/powerpoint/2010/main" val="15142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463661" y="397807"/>
            <a:ext cx="2956211" cy="1519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i="0" dirty="0">
                <a:latin typeface="+mj-lt"/>
              </a:rPr>
              <a:t>Miten piirroksessa pilkataan </a:t>
            </a:r>
            <a:r>
              <a:rPr lang="fi-FI" sz="2000" i="0" dirty="0">
                <a:solidFill>
                  <a:srgbClr val="000000"/>
                </a:solidFill>
                <a:latin typeface="+mj-lt"/>
              </a:rPr>
              <a:t>tieteen kehitystä ja tutkimusta</a:t>
            </a:r>
            <a:r>
              <a:rPr lang="fi-FI" sz="2000" i="0" dirty="0">
                <a:latin typeface="+mj-lt"/>
              </a:rPr>
              <a:t>?</a:t>
            </a:r>
            <a:endParaRPr lang="fi-FI" sz="2000" i="0" dirty="0"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5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367400" y="997225"/>
            <a:ext cx="3516300" cy="3918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Kuvassa arvostellaan tiedettä ja sen uusia tutkimusmenetelmiä. 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Miten tämä näkyy kuvan yksityiskohdissa?</a:t>
            </a:r>
          </a:p>
        </p:txBody>
      </p:sp>
    </p:spTree>
    <p:extLst>
      <p:ext uri="{BB962C8B-B14F-4D97-AF65-F5344CB8AC3E}">
        <p14:creationId xmlns:p14="http://schemas.microsoft.com/office/powerpoint/2010/main" val="354492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367400" y="997225"/>
            <a:ext cx="3516300" cy="3918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Tutkimuskohteena on ihmisen ruumis.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Tiedemiehet ovat kokoontuneet ruumiin ympärille.</a:t>
            </a:r>
          </a:p>
        </p:txBody>
      </p:sp>
    </p:spTree>
    <p:extLst>
      <p:ext uri="{BB962C8B-B14F-4D97-AF65-F5344CB8AC3E}">
        <p14:creationId xmlns:p14="http://schemas.microsoft.com/office/powerpoint/2010/main" val="379241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3" name="Shape 113"/>
          <p:cNvSpPr/>
          <p:nvPr/>
        </p:nvSpPr>
        <p:spPr>
          <a:xfrm>
            <a:off x="367400" y="997225"/>
            <a:ext cx="3516300" cy="3918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Hirttoköydestä voi päätellä, että ruumis on rikollisen.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r="14690"/>
          <a:stretch/>
        </p:blipFill>
        <p:spPr>
          <a:xfrm>
            <a:off x="6228175" y="2576700"/>
            <a:ext cx="2204374" cy="1704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2367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801" y="532787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244950" y="454875"/>
            <a:ext cx="3516300" cy="2186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Tutkijat ja tiedemiehet eivät kunnioita kuollutta ihmistä, vaan tutkivat sitä ikään kuin esinettä.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50" y="2799175"/>
            <a:ext cx="7846049" cy="335904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3623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332400" y="365800"/>
            <a:ext cx="3516300" cy="244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Edellisten tutkimuskohteiden luita kiehuu padassa ja ihmisten sisäelimiä syötetään koiralle.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67" y="2932019"/>
            <a:ext cx="8243474" cy="305073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28944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32400" y="365800"/>
            <a:ext cx="3516300" cy="244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>
                <a:latin typeface="Verdana"/>
                <a:ea typeface="Verdana"/>
                <a:cs typeface="Verdana"/>
                <a:sym typeface="Verdana"/>
              </a:rPr>
              <a:t>Tutkimusta johtava tiedemies on kuvattu ylpeäksi, hän ei tee itse mitään, vaan johtaa tutkimusta valtaistuimeltaan pitkällä kepillä.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850" y="1252875"/>
            <a:ext cx="3135050" cy="364567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24419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51" y="365799"/>
            <a:ext cx="4864125" cy="57924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1" name="Shape 141"/>
          <p:cNvSpPr/>
          <p:nvPr/>
        </p:nvSpPr>
        <p:spPr>
          <a:xfrm>
            <a:off x="273525" y="365800"/>
            <a:ext cx="3311400" cy="2346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Taustalla olevat luurangot korostavat ihmisruumiin jatkuvaa hyödyntämistä tieteessä.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475" y="365800"/>
            <a:ext cx="2547650" cy="49881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399" y="365800"/>
            <a:ext cx="2315925" cy="49881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842696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C69D417-8C22-437C-8803-F9A9448B1813}">
  <ds:schemaRefs>
    <ds:schemaRef ds:uri="4FD2DD6E-41AC-4D3A-A8B5-1111DEEF208D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9118</TotalTime>
  <Words>120</Words>
  <Application>Microsoft Office PowerPoint</Application>
  <PresentationFormat>Näytössä katseltava diaesitys (4:3)</PresentationFormat>
  <Paragraphs>12</Paragraphs>
  <Slides>10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Blank Presentation</vt:lpstr>
      <vt:lpstr>William Hogartin piirros (s. 96)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Venla Koski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koti</cp:lastModifiedBy>
  <cp:revision>56</cp:revision>
  <dcterms:created xsi:type="dcterms:W3CDTF">2010-04-19T08:09:13Z</dcterms:created>
  <dcterms:modified xsi:type="dcterms:W3CDTF">2018-03-08T19:31:12Z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