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ff03c02e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ff03c02e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8adc8d26e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8adc8d26e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8adc8d26e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8adc8d26e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8adc8d26e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8adc8d26e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8adc8d26e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8adc8d26e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8adc8d26e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8adc8d26e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8ff03c02e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58ff03c02e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8adc8d26e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8adc8d26e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8adc8d26e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8adc8d26e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8adc8d26e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8adc8d26e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8adc8d2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8adc8d2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8adc8d26e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8adc8d26e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58ff03c02e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58ff03c02e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58adc8d26e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58adc8d26e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58adc8d26e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58adc8d26e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8adc8d26e_1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8adc8d26e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8adc8d26e_1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8adc8d26e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58adc8d26e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58adc8d26e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58ff03c02e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58ff03c02e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8adc8d26e_1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58adc8d26e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8adc8d26e_1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58adc8d26e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8adc8d26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8adc8d26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8adc8d26e_1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8adc8d26e_1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58adc8d26e_1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58adc8d26e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8adc8d26e_1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58adc8d26e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8ff03c02e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8ff03c02e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58adc8d26e_1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58adc8d26e_1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58adc8d26e_1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58adc8d26e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8adc8d26e_1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8adc8d26e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58adc8d26e_1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58adc8d26e_1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8adc8d26e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8adc8d26e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8ff03c02e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8ff03c02e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8adc8d26e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8adc8d26e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8adc8d26e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8adc8d26e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8adc8d26e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8adc8d26e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8adc8d26e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58adc8d26e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p14:dur="100">
        <p:push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20.jpg"/><Relationship Id="rId5" Type="http://schemas.openxmlformats.org/officeDocument/2006/relationships/image" Target="../media/image11.jpg"/><Relationship Id="rId6" Type="http://schemas.openxmlformats.org/officeDocument/2006/relationships/image" Target="../media/image9.jpg"/><Relationship Id="rId7" Type="http://schemas.openxmlformats.org/officeDocument/2006/relationships/image" Target="../media/image3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28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30.jpg"/><Relationship Id="rId5" Type="http://schemas.openxmlformats.org/officeDocument/2006/relationships/image" Target="../media/image16.jpg"/><Relationship Id="rId6" Type="http://schemas.openxmlformats.org/officeDocument/2006/relationships/image" Target="../media/image31.jpg"/><Relationship Id="rId7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jpg"/><Relationship Id="rId4" Type="http://schemas.openxmlformats.org/officeDocument/2006/relationships/image" Target="../media/image50.jpg"/><Relationship Id="rId5" Type="http://schemas.openxmlformats.org/officeDocument/2006/relationships/image" Target="../media/image3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g"/><Relationship Id="rId4" Type="http://schemas.openxmlformats.org/officeDocument/2006/relationships/image" Target="../media/image55.jpg"/><Relationship Id="rId9" Type="http://schemas.openxmlformats.org/officeDocument/2006/relationships/image" Target="../media/image43.jpg"/><Relationship Id="rId5" Type="http://schemas.openxmlformats.org/officeDocument/2006/relationships/image" Target="../media/image36.jpg"/><Relationship Id="rId6" Type="http://schemas.openxmlformats.org/officeDocument/2006/relationships/image" Target="../media/image48.jpg"/><Relationship Id="rId7" Type="http://schemas.openxmlformats.org/officeDocument/2006/relationships/image" Target="../media/image53.jpg"/><Relationship Id="rId8" Type="http://schemas.openxmlformats.org/officeDocument/2006/relationships/image" Target="../media/image5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9" Type="http://schemas.openxmlformats.org/officeDocument/2006/relationships/image" Target="../media/image34.jpg"/><Relationship Id="rId5" Type="http://schemas.openxmlformats.org/officeDocument/2006/relationships/image" Target="../media/image60.jpg"/><Relationship Id="rId6" Type="http://schemas.openxmlformats.org/officeDocument/2006/relationships/image" Target="../media/image51.jpg"/><Relationship Id="rId7" Type="http://schemas.openxmlformats.org/officeDocument/2006/relationships/image" Target="../media/image61.jpg"/><Relationship Id="rId8" Type="http://schemas.openxmlformats.org/officeDocument/2006/relationships/image" Target="../media/image6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9.jpg"/><Relationship Id="rId4" Type="http://schemas.openxmlformats.org/officeDocument/2006/relationships/image" Target="../media/image84.jpg"/><Relationship Id="rId5" Type="http://schemas.openxmlformats.org/officeDocument/2006/relationships/image" Target="../media/image74.jpg"/><Relationship Id="rId6" Type="http://schemas.openxmlformats.org/officeDocument/2006/relationships/image" Target="../media/image78.jpg"/><Relationship Id="rId7" Type="http://schemas.openxmlformats.org/officeDocument/2006/relationships/image" Target="../media/image4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jpg"/><Relationship Id="rId4" Type="http://schemas.openxmlformats.org/officeDocument/2006/relationships/image" Target="../media/image41.jpg"/><Relationship Id="rId5" Type="http://schemas.openxmlformats.org/officeDocument/2006/relationships/image" Target="../media/image47.jpg"/><Relationship Id="rId6" Type="http://schemas.openxmlformats.org/officeDocument/2006/relationships/image" Target="../media/image4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6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2.jpg"/><Relationship Id="rId4" Type="http://schemas.openxmlformats.org/officeDocument/2006/relationships/image" Target="../media/image70.jpg"/><Relationship Id="rId9" Type="http://schemas.openxmlformats.org/officeDocument/2006/relationships/image" Target="../media/image57.jpg"/><Relationship Id="rId5" Type="http://schemas.openxmlformats.org/officeDocument/2006/relationships/image" Target="../media/image71.jpg"/><Relationship Id="rId6" Type="http://schemas.openxmlformats.org/officeDocument/2006/relationships/image" Target="../media/image56.jpg"/><Relationship Id="rId7" Type="http://schemas.openxmlformats.org/officeDocument/2006/relationships/image" Target="../media/image54.jpg"/><Relationship Id="rId8" Type="http://schemas.openxmlformats.org/officeDocument/2006/relationships/image" Target="../media/image5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jpg"/><Relationship Id="rId4" Type="http://schemas.openxmlformats.org/officeDocument/2006/relationships/image" Target="../media/image75.jpg"/><Relationship Id="rId10" Type="http://schemas.openxmlformats.org/officeDocument/2006/relationships/image" Target="../media/image63.jpg"/><Relationship Id="rId9" Type="http://schemas.openxmlformats.org/officeDocument/2006/relationships/image" Target="../media/image62.jpg"/><Relationship Id="rId5" Type="http://schemas.openxmlformats.org/officeDocument/2006/relationships/image" Target="../media/image73.jpg"/><Relationship Id="rId6" Type="http://schemas.openxmlformats.org/officeDocument/2006/relationships/image" Target="../media/image65.jpg"/><Relationship Id="rId7" Type="http://schemas.openxmlformats.org/officeDocument/2006/relationships/image" Target="../media/image72.jpg"/><Relationship Id="rId8" Type="http://schemas.openxmlformats.org/officeDocument/2006/relationships/image" Target="../media/image5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5.jpg"/><Relationship Id="rId4" Type="http://schemas.openxmlformats.org/officeDocument/2006/relationships/image" Target="../media/image87.jpg"/><Relationship Id="rId5" Type="http://schemas.openxmlformats.org/officeDocument/2006/relationships/image" Target="../media/image66.jpg"/><Relationship Id="rId6" Type="http://schemas.openxmlformats.org/officeDocument/2006/relationships/image" Target="../media/image81.jpg"/><Relationship Id="rId7" Type="http://schemas.openxmlformats.org/officeDocument/2006/relationships/image" Target="../media/image67.jpg"/><Relationship Id="rId8" Type="http://schemas.openxmlformats.org/officeDocument/2006/relationships/image" Target="../media/image9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9.jpg"/><Relationship Id="rId4" Type="http://schemas.openxmlformats.org/officeDocument/2006/relationships/image" Target="../media/image83.jpg"/><Relationship Id="rId9" Type="http://schemas.openxmlformats.org/officeDocument/2006/relationships/image" Target="../media/image108.jpg"/><Relationship Id="rId5" Type="http://schemas.openxmlformats.org/officeDocument/2006/relationships/image" Target="../media/image88.jpg"/><Relationship Id="rId6" Type="http://schemas.openxmlformats.org/officeDocument/2006/relationships/image" Target="../media/image89.jpg"/><Relationship Id="rId7" Type="http://schemas.openxmlformats.org/officeDocument/2006/relationships/image" Target="../media/image86.jpg"/><Relationship Id="rId8" Type="http://schemas.openxmlformats.org/officeDocument/2006/relationships/image" Target="../media/image9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6.jpg"/><Relationship Id="rId4" Type="http://schemas.openxmlformats.org/officeDocument/2006/relationships/image" Target="../media/image112.jpg"/><Relationship Id="rId10" Type="http://schemas.openxmlformats.org/officeDocument/2006/relationships/image" Target="../media/image123.jpg"/><Relationship Id="rId9" Type="http://schemas.openxmlformats.org/officeDocument/2006/relationships/image" Target="../media/image103.jpg"/><Relationship Id="rId5" Type="http://schemas.openxmlformats.org/officeDocument/2006/relationships/image" Target="../media/image115.jpg"/><Relationship Id="rId6" Type="http://schemas.openxmlformats.org/officeDocument/2006/relationships/image" Target="../media/image99.jpg"/><Relationship Id="rId7" Type="http://schemas.openxmlformats.org/officeDocument/2006/relationships/image" Target="../media/image80.jpg"/><Relationship Id="rId8" Type="http://schemas.openxmlformats.org/officeDocument/2006/relationships/image" Target="../media/image10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8.jpg"/><Relationship Id="rId4" Type="http://schemas.openxmlformats.org/officeDocument/2006/relationships/image" Target="../media/image150.jpg"/><Relationship Id="rId9" Type="http://schemas.openxmlformats.org/officeDocument/2006/relationships/image" Target="../media/image130.jpg"/><Relationship Id="rId5" Type="http://schemas.openxmlformats.org/officeDocument/2006/relationships/image" Target="../media/image143.jpg"/><Relationship Id="rId6" Type="http://schemas.openxmlformats.org/officeDocument/2006/relationships/image" Target="../media/image140.jpg"/><Relationship Id="rId7" Type="http://schemas.openxmlformats.org/officeDocument/2006/relationships/image" Target="../media/image129.jpg"/><Relationship Id="rId8" Type="http://schemas.openxmlformats.org/officeDocument/2006/relationships/image" Target="../media/image12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0.jpg"/><Relationship Id="rId4" Type="http://schemas.openxmlformats.org/officeDocument/2006/relationships/image" Target="../media/image92.jpg"/><Relationship Id="rId11" Type="http://schemas.openxmlformats.org/officeDocument/2006/relationships/image" Target="../media/image98.jpg"/><Relationship Id="rId10" Type="http://schemas.openxmlformats.org/officeDocument/2006/relationships/image" Target="../media/image97.jpg"/><Relationship Id="rId12" Type="http://schemas.openxmlformats.org/officeDocument/2006/relationships/image" Target="../media/image151.jpg"/><Relationship Id="rId9" Type="http://schemas.openxmlformats.org/officeDocument/2006/relationships/image" Target="../media/image105.jpg"/><Relationship Id="rId5" Type="http://schemas.openxmlformats.org/officeDocument/2006/relationships/image" Target="../media/image96.jpg"/><Relationship Id="rId6" Type="http://schemas.openxmlformats.org/officeDocument/2006/relationships/image" Target="../media/image94.jpg"/><Relationship Id="rId7" Type="http://schemas.openxmlformats.org/officeDocument/2006/relationships/image" Target="../media/image95.jpg"/><Relationship Id="rId8" Type="http://schemas.openxmlformats.org/officeDocument/2006/relationships/image" Target="../media/image10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9.jpg"/><Relationship Id="rId5" Type="http://schemas.openxmlformats.org/officeDocument/2006/relationships/image" Target="../media/image17.jpg"/><Relationship Id="rId6" Type="http://schemas.openxmlformats.org/officeDocument/2006/relationships/image" Target="../media/image13.jpg"/><Relationship Id="rId7" Type="http://schemas.openxmlformats.org/officeDocument/2006/relationships/image" Target="../media/image12.jpg"/><Relationship Id="rId8" Type="http://schemas.openxmlformats.org/officeDocument/2006/relationships/image" Target="../media/image1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4.jpg"/><Relationship Id="rId4" Type="http://schemas.openxmlformats.org/officeDocument/2006/relationships/image" Target="../media/image100.jpg"/><Relationship Id="rId5" Type="http://schemas.openxmlformats.org/officeDocument/2006/relationships/image" Target="../media/image106.jpg"/><Relationship Id="rId6" Type="http://schemas.openxmlformats.org/officeDocument/2006/relationships/image" Target="../media/image109.jpg"/><Relationship Id="rId7" Type="http://schemas.openxmlformats.org/officeDocument/2006/relationships/image" Target="../media/image11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7.jpg"/><Relationship Id="rId4" Type="http://schemas.openxmlformats.org/officeDocument/2006/relationships/image" Target="../media/image110.jpg"/><Relationship Id="rId5" Type="http://schemas.openxmlformats.org/officeDocument/2006/relationships/image" Target="../media/image127.jpg"/><Relationship Id="rId6" Type="http://schemas.openxmlformats.org/officeDocument/2006/relationships/image" Target="../media/image11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4.jpg"/><Relationship Id="rId4" Type="http://schemas.openxmlformats.org/officeDocument/2006/relationships/image" Target="../media/image119.jpg"/><Relationship Id="rId9" Type="http://schemas.openxmlformats.org/officeDocument/2006/relationships/image" Target="../media/image116.jpg"/><Relationship Id="rId5" Type="http://schemas.openxmlformats.org/officeDocument/2006/relationships/image" Target="../media/image113.jpg"/><Relationship Id="rId6" Type="http://schemas.openxmlformats.org/officeDocument/2006/relationships/image" Target="../media/image122.jpg"/><Relationship Id="rId7" Type="http://schemas.openxmlformats.org/officeDocument/2006/relationships/image" Target="../media/image121.jpg"/><Relationship Id="rId8" Type="http://schemas.openxmlformats.org/officeDocument/2006/relationships/image" Target="../media/image11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5.jpg"/><Relationship Id="rId4" Type="http://schemas.openxmlformats.org/officeDocument/2006/relationships/image" Target="../media/image154.jpg"/><Relationship Id="rId9" Type="http://schemas.openxmlformats.org/officeDocument/2006/relationships/image" Target="../media/image158.jpg"/><Relationship Id="rId5" Type="http://schemas.openxmlformats.org/officeDocument/2006/relationships/image" Target="../media/image156.jpg"/><Relationship Id="rId6" Type="http://schemas.openxmlformats.org/officeDocument/2006/relationships/image" Target="../media/image126.jpg"/><Relationship Id="rId7" Type="http://schemas.openxmlformats.org/officeDocument/2006/relationships/image" Target="../media/image157.jpg"/><Relationship Id="rId8" Type="http://schemas.openxmlformats.org/officeDocument/2006/relationships/image" Target="../media/image15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4.jpg"/><Relationship Id="rId4" Type="http://schemas.openxmlformats.org/officeDocument/2006/relationships/image" Target="../media/image125.jpg"/><Relationship Id="rId10" Type="http://schemas.openxmlformats.org/officeDocument/2006/relationships/image" Target="../media/image134.jpg"/><Relationship Id="rId9" Type="http://schemas.openxmlformats.org/officeDocument/2006/relationships/image" Target="../media/image137.jpg"/><Relationship Id="rId5" Type="http://schemas.openxmlformats.org/officeDocument/2006/relationships/image" Target="../media/image124.jpg"/><Relationship Id="rId6" Type="http://schemas.openxmlformats.org/officeDocument/2006/relationships/image" Target="../media/image133.jpg"/><Relationship Id="rId7" Type="http://schemas.openxmlformats.org/officeDocument/2006/relationships/image" Target="../media/image131.jpg"/><Relationship Id="rId8" Type="http://schemas.openxmlformats.org/officeDocument/2006/relationships/image" Target="../media/image13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8.jpg"/><Relationship Id="rId4" Type="http://schemas.openxmlformats.org/officeDocument/2006/relationships/image" Target="../media/image136.jpg"/><Relationship Id="rId9" Type="http://schemas.openxmlformats.org/officeDocument/2006/relationships/image" Target="../media/image160.jpg"/><Relationship Id="rId5" Type="http://schemas.openxmlformats.org/officeDocument/2006/relationships/image" Target="../media/image132.jpg"/><Relationship Id="rId6" Type="http://schemas.openxmlformats.org/officeDocument/2006/relationships/image" Target="../media/image141.jpg"/><Relationship Id="rId7" Type="http://schemas.openxmlformats.org/officeDocument/2006/relationships/image" Target="../media/image149.jpg"/><Relationship Id="rId8" Type="http://schemas.openxmlformats.org/officeDocument/2006/relationships/image" Target="../media/image13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2.jpg"/><Relationship Id="rId4" Type="http://schemas.openxmlformats.org/officeDocument/2006/relationships/image" Target="../media/image153.jpg"/><Relationship Id="rId5" Type="http://schemas.openxmlformats.org/officeDocument/2006/relationships/image" Target="../media/image147.jpg"/><Relationship Id="rId6" Type="http://schemas.openxmlformats.org/officeDocument/2006/relationships/image" Target="../media/image148.jpg"/><Relationship Id="rId7" Type="http://schemas.openxmlformats.org/officeDocument/2006/relationships/image" Target="../media/image145.jpg"/><Relationship Id="rId8" Type="http://schemas.openxmlformats.org/officeDocument/2006/relationships/image" Target="../media/image15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3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Relationship Id="rId4" Type="http://schemas.openxmlformats.org/officeDocument/2006/relationships/image" Target="../media/image8.jpg"/><Relationship Id="rId5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3.jpg"/><Relationship Id="rId5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5" Type="http://schemas.openxmlformats.org/officeDocument/2006/relationships/image" Target="../media/image3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Relationship Id="rId4" Type="http://schemas.openxmlformats.org/officeDocument/2006/relationships/image" Target="../media/image33.jpg"/><Relationship Id="rId5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E</a:t>
            </a:r>
            <a:r>
              <a:rPr lang="sv"/>
              <a:t>RASMUS+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Romanian matka.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Maanantai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89875" y="46675"/>
            <a:ext cx="354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v" sz="1820"/>
              <a:t>Tutustuimme kouluun Goosechase-pelin, ja toisiimme bingon avulla.</a:t>
            </a:r>
            <a:endParaRPr sz="1820"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11700" y="143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135" name="Google Shape;135;p23" title="Screenshot_20250505_083523_Goosechas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76" y="1152475"/>
            <a:ext cx="1758725" cy="381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 title="20250505_09200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2050" y="1152475"/>
            <a:ext cx="1885254" cy="381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 title="20250505_12160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0750" y="138600"/>
            <a:ext cx="2943949" cy="13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3425" y="110975"/>
            <a:ext cx="1413650" cy="14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 title="20250505_082752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0150" y="2059419"/>
            <a:ext cx="4696950" cy="216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130000" y="97825"/>
            <a:ext cx="2870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Tieteellisiä kokeita maanantaina</a:t>
            </a:r>
            <a:endParaRPr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146" name="Google Shape;146;p24" title="20250505_1030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2853" y="0"/>
            <a:ext cx="237334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 title="20250505_11540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0653" y="0"/>
            <a:ext cx="237334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 title="20250505_10310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6830" y="1152475"/>
            <a:ext cx="1841569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 title="20250505_12015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152450"/>
            <a:ext cx="1841576" cy="39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172025" y="146275"/>
            <a:ext cx="38115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 Opimme biomuovista,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 ja teimme sitä</a:t>
            </a:r>
            <a:endParaRPr/>
          </a:p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565200" y="10076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156" name="Google Shape;156;p25" title="20250505_11530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050" y="2517537"/>
            <a:ext cx="4974152" cy="2295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 title="20250505_11420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5800" y="72450"/>
            <a:ext cx="4872801" cy="224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 title="IMG-20250505-WA006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025" y="1144575"/>
            <a:ext cx="2199975" cy="293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 title="20250505_12325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6700" y="2467441"/>
            <a:ext cx="1105300" cy="2395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 title="IMG-20250505-WA006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02039" y="724367"/>
            <a:ext cx="1203714" cy="160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Leikkipuisto ja Ortodoksinen kirkko.</a:t>
            </a:r>
            <a:endParaRPr/>
          </a:p>
        </p:txBody>
      </p:sp>
      <p:sp>
        <p:nvSpPr>
          <p:cNvPr id="166" name="Google Shape;16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518348"/>
            <a:ext cx="2721979" cy="3625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1973" y="1291799"/>
            <a:ext cx="2892098" cy="38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4075" y="442339"/>
            <a:ext cx="3529922" cy="4701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 </a:t>
            </a:r>
            <a:endParaRPr/>
          </a:p>
        </p:txBody>
      </p:sp>
      <p:sp>
        <p:nvSpPr>
          <p:cNvPr id="175" name="Google Shape;17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0"/>
            <a:ext cx="1899453" cy="252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925" y="0"/>
            <a:ext cx="1899453" cy="252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1625" y="0"/>
            <a:ext cx="1899453" cy="252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4544" y="-1"/>
            <a:ext cx="1899453" cy="252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4825" y="2613802"/>
            <a:ext cx="1899453" cy="252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88250" y="2620329"/>
            <a:ext cx="1899453" cy="252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58979" y="2620321"/>
            <a:ext cx="1899453" cy="2529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Tiistai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Brasov, tiistai.</a:t>
            </a:r>
            <a:endParaRPr/>
          </a:p>
        </p:txBody>
      </p:sp>
      <p:sp>
        <p:nvSpPr>
          <p:cNvPr id="193" name="Google Shape;193;p29"/>
          <p:cNvSpPr txBox="1"/>
          <p:nvPr>
            <p:ph idx="1" type="body"/>
          </p:nvPr>
        </p:nvSpPr>
        <p:spPr>
          <a:xfrm>
            <a:off x="281650" y="12305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99" y="2408547"/>
            <a:ext cx="2053575" cy="2734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4637" y="2408547"/>
            <a:ext cx="2053575" cy="2734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7862" y="-11"/>
            <a:ext cx="1746772" cy="2326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4100" y="2408550"/>
            <a:ext cx="2053575" cy="2734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6775" y="13"/>
            <a:ext cx="1746781" cy="232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15151" y="2408546"/>
            <a:ext cx="2053575" cy="2734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28025" y="0"/>
            <a:ext cx="1074224" cy="23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>
            <p:ph type="title"/>
          </p:nvPr>
        </p:nvSpPr>
        <p:spPr>
          <a:xfrm>
            <a:off x="269650" y="174625"/>
            <a:ext cx="305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Etnografinen kansallispuku- ja kulttuurimuseo</a:t>
            </a:r>
            <a:endParaRPr/>
          </a:p>
        </p:txBody>
      </p:sp>
      <p:sp>
        <p:nvSpPr>
          <p:cNvPr id="206" name="Google Shape;20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650" y="1962339"/>
            <a:ext cx="2388597" cy="318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945" y="1962348"/>
            <a:ext cx="2388597" cy="31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 title="20250506_12165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4100" y="-6"/>
            <a:ext cx="4057774" cy="187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 title="20250506_13043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4000" y="1962350"/>
            <a:ext cx="1467876" cy="318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1378" y="1963517"/>
            <a:ext cx="1467874" cy="3178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/>
          <p:nvPr>
            <p:ph type="title"/>
          </p:nvPr>
        </p:nvSpPr>
        <p:spPr>
          <a:xfrm>
            <a:off x="311700" y="152425"/>
            <a:ext cx="407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Kävelymatka mustalle ja valkoiselle tornille</a:t>
            </a:r>
            <a:endParaRPr/>
          </a:p>
        </p:txBody>
      </p:sp>
      <p:sp>
        <p:nvSpPr>
          <p:cNvPr id="217" name="Google Shape;217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 </a:t>
            </a:r>
            <a:endParaRPr/>
          </a:p>
        </p:txBody>
      </p:sp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9300" y="1189050"/>
            <a:ext cx="2253450" cy="395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8049" y="0"/>
            <a:ext cx="237243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555" y="0"/>
            <a:ext cx="237243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1189050"/>
            <a:ext cx="1823998" cy="3954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 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62" name="Google Shape;62;p14" title="IMG-20250503-WA0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8" y="0"/>
            <a:ext cx="685798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 flipH="1">
            <a:off x="-125" y="1152475"/>
            <a:ext cx="2568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lt2"/>
                </a:solidFill>
              </a:rPr>
              <a:t>Lauantaiaamu, valmiina lähtöön.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"/>
          <p:cNvSpPr txBox="1"/>
          <p:nvPr>
            <p:ph type="title"/>
          </p:nvPr>
        </p:nvSpPr>
        <p:spPr>
          <a:xfrm>
            <a:off x="311700" y="130475"/>
            <a:ext cx="257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2133"/>
              <a:t>Takaisintulo bussilla, askartelua kerätyistä lehdistä.</a:t>
            </a:r>
            <a:endParaRPr sz="2133"/>
          </a:p>
        </p:txBody>
      </p:sp>
      <p:sp>
        <p:nvSpPr>
          <p:cNvPr id="227" name="Google Shape;22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228" name="Google Shape;2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5" y="1433775"/>
            <a:ext cx="2785499" cy="370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988" y="263350"/>
            <a:ext cx="3664297" cy="4880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555" y="0"/>
            <a:ext cx="23724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                        Keskiviikko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/>
          <p:nvPr>
            <p:ph type="title"/>
          </p:nvPr>
        </p:nvSpPr>
        <p:spPr>
          <a:xfrm>
            <a:off x="160925" y="196325"/>
            <a:ext cx="294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v" sz="2320"/>
              <a:t>Keskiviikko, mehiläisaktiviteetteja koululla.</a:t>
            </a:r>
            <a:endParaRPr sz="2320"/>
          </a:p>
        </p:txBody>
      </p:sp>
      <p:sp>
        <p:nvSpPr>
          <p:cNvPr id="241" name="Google Shape;241;p34"/>
          <p:cNvSpPr txBox="1"/>
          <p:nvPr>
            <p:ph idx="1" type="body"/>
          </p:nvPr>
        </p:nvSpPr>
        <p:spPr>
          <a:xfrm>
            <a:off x="311700" y="4345225"/>
            <a:ext cx="8520600" cy="2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242" name="Google Shape;24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501" y="2347021"/>
            <a:ext cx="2099779" cy="279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8250" y="2369550"/>
            <a:ext cx="2065953" cy="2751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3600" y="2347032"/>
            <a:ext cx="2099779" cy="279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5650" y="92375"/>
            <a:ext cx="929349" cy="2012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3550" y="249225"/>
            <a:ext cx="3614702" cy="166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1826899"/>
            <a:ext cx="1531499" cy="331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52400" y="143275"/>
            <a:ext cx="929349" cy="1881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  </a:t>
            </a:r>
            <a:endParaRPr/>
          </a:p>
        </p:txBody>
      </p:sp>
      <p:sp>
        <p:nvSpPr>
          <p:cNvPr id="254" name="Google Shape;254;p35"/>
          <p:cNvSpPr txBox="1"/>
          <p:nvPr>
            <p:ph idx="1" type="body"/>
          </p:nvPr>
        </p:nvSpPr>
        <p:spPr>
          <a:xfrm>
            <a:off x="209300" y="11850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124" y="2571750"/>
            <a:ext cx="1187551" cy="257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7029" y="1"/>
            <a:ext cx="1647837" cy="21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3450" y="2571775"/>
            <a:ext cx="1931066" cy="257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128539" y="0"/>
            <a:ext cx="1013371" cy="21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2600" y="-25"/>
            <a:ext cx="1647846" cy="219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8124" y="2333550"/>
            <a:ext cx="3746600" cy="28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7175" y="2571750"/>
            <a:ext cx="1187549" cy="257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25824" y="258901"/>
            <a:ext cx="3631226" cy="167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/>
          <p:nvPr>
            <p:ph type="title"/>
          </p:nvPr>
        </p:nvSpPr>
        <p:spPr>
          <a:xfrm>
            <a:off x="311700" y="445025"/>
            <a:ext cx="257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Chindia puisto.</a:t>
            </a:r>
            <a:endParaRPr/>
          </a:p>
        </p:txBody>
      </p:sp>
      <p:sp>
        <p:nvSpPr>
          <p:cNvPr id="268" name="Google Shape;268;p36"/>
          <p:cNvSpPr txBox="1"/>
          <p:nvPr>
            <p:ph idx="1" type="body"/>
          </p:nvPr>
        </p:nvSpPr>
        <p:spPr>
          <a:xfrm>
            <a:off x="1863700" y="-1636682"/>
            <a:ext cx="6756300" cy="12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321" y="1470998"/>
            <a:ext cx="2661774" cy="354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347" y="0"/>
            <a:ext cx="3924655" cy="294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2643" y="84575"/>
            <a:ext cx="1833150" cy="24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2401" y="2615721"/>
            <a:ext cx="1753638" cy="233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5482880" y="3129874"/>
            <a:ext cx="1414548" cy="18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94250" y="3130956"/>
            <a:ext cx="1414554" cy="1883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El</a:t>
            </a:r>
            <a:r>
              <a:rPr lang="sv"/>
              <a:t>äintarha.</a:t>
            </a:r>
            <a:endParaRPr/>
          </a:p>
        </p:txBody>
      </p:sp>
      <p:pic>
        <p:nvPicPr>
          <p:cNvPr id="280" name="Google Shape;28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0975" y="2655875"/>
            <a:ext cx="1810874" cy="241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760574"/>
            <a:ext cx="2540098" cy="338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1194" y="135344"/>
            <a:ext cx="1810874" cy="241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0975" y="135350"/>
            <a:ext cx="1810874" cy="241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9000" y="2655877"/>
            <a:ext cx="1810874" cy="241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000" y="135350"/>
            <a:ext cx="1810874" cy="2411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91200" y="2655880"/>
            <a:ext cx="1810874" cy="2411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150" y="2571756"/>
            <a:ext cx="1682896" cy="224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5625" y="2571751"/>
            <a:ext cx="1682896" cy="22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7268" y="183250"/>
            <a:ext cx="1682896" cy="22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393" y="183250"/>
            <a:ext cx="1682896" cy="22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6820" y="2571775"/>
            <a:ext cx="1260695" cy="224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9398" y="2571762"/>
            <a:ext cx="1682896" cy="224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05155" y="183250"/>
            <a:ext cx="1682896" cy="22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3025" y="183273"/>
            <a:ext cx="1682896" cy="2241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Torstai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/>
          <p:nvPr>
            <p:ph type="title"/>
          </p:nvPr>
        </p:nvSpPr>
        <p:spPr>
          <a:xfrm>
            <a:off x="251600" y="108550"/>
            <a:ext cx="266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v" sz="2120"/>
              <a:t>Torstai, Bukarest.</a:t>
            </a:r>
            <a:endParaRPr sz="21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v" sz="2120"/>
              <a:t>Kasvitieteellinen puutarha.</a:t>
            </a:r>
            <a:endParaRPr sz="2120"/>
          </a:p>
        </p:txBody>
      </p:sp>
      <p:sp>
        <p:nvSpPr>
          <p:cNvPr id="309" name="Google Shape;309;p40"/>
          <p:cNvSpPr txBox="1"/>
          <p:nvPr>
            <p:ph idx="1" type="body"/>
          </p:nvPr>
        </p:nvSpPr>
        <p:spPr>
          <a:xfrm flipH="1">
            <a:off x="9265500" y="1116425"/>
            <a:ext cx="7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310" name="Google Shape;31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301" y="1575074"/>
            <a:ext cx="2565218" cy="3416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7900" y="124184"/>
            <a:ext cx="1754922" cy="233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3488" y="2678570"/>
            <a:ext cx="1754922" cy="2337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1010" y="108555"/>
            <a:ext cx="1778393" cy="236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1750" y="108549"/>
            <a:ext cx="1778402" cy="236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02750" y="2677223"/>
            <a:ext cx="1754922" cy="233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6369" y="2666322"/>
            <a:ext cx="1773298" cy="2361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  </a:t>
            </a:r>
            <a:endParaRPr/>
          </a:p>
        </p:txBody>
      </p:sp>
      <p:sp>
        <p:nvSpPr>
          <p:cNvPr id="322" name="Google Shape;322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323" name="Google Shape;3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4400" y="0"/>
            <a:ext cx="1757574" cy="234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800075"/>
            <a:ext cx="1757574" cy="234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6575" y="2786632"/>
            <a:ext cx="1777751" cy="237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4400" y="2800104"/>
            <a:ext cx="1757574" cy="2343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83125" y="0"/>
            <a:ext cx="1757574" cy="234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1757574" cy="234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60400" y="2786613"/>
            <a:ext cx="1777758" cy="237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36662" y="0"/>
            <a:ext cx="1757574" cy="234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66250" y="2773159"/>
            <a:ext cx="1777751" cy="237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66250" y="0"/>
            <a:ext cx="1777751" cy="2367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7090" y="0"/>
            <a:ext cx="4305752" cy="198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0708" y="2225325"/>
            <a:ext cx="2191153" cy="291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6763" y="2225321"/>
            <a:ext cx="2191153" cy="291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2850" y="2225321"/>
            <a:ext cx="2191153" cy="291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225351"/>
            <a:ext cx="1641465" cy="291817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 flipH="1">
            <a:off x="10" y="577158"/>
            <a:ext cx="566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lt2"/>
                </a:solidFill>
              </a:rPr>
              <a:t>Matkalla Romaniaan.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01987" y="0"/>
            <a:ext cx="1492899" cy="198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2"/>
          <p:cNvSpPr txBox="1"/>
          <p:nvPr>
            <p:ph type="title"/>
          </p:nvPr>
        </p:nvSpPr>
        <p:spPr>
          <a:xfrm>
            <a:off x="311700" y="138575"/>
            <a:ext cx="296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v" sz="2220"/>
              <a:t>Museon tapainen kasvitieteellisessä puutarhassa</a:t>
            </a:r>
            <a:endParaRPr sz="2220"/>
          </a:p>
        </p:txBody>
      </p:sp>
      <p:pic>
        <p:nvPicPr>
          <p:cNvPr id="338" name="Google Shape;33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0499" y="2571750"/>
            <a:ext cx="5269300" cy="243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68400"/>
            <a:ext cx="1626650" cy="352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1450" y="1468420"/>
            <a:ext cx="1626650" cy="352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0500" y="152400"/>
            <a:ext cx="1626652" cy="2168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9550" y="395089"/>
            <a:ext cx="3645750" cy="16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3"/>
          <p:cNvSpPr txBox="1"/>
          <p:nvPr>
            <p:ph type="title"/>
          </p:nvPr>
        </p:nvSpPr>
        <p:spPr>
          <a:xfrm>
            <a:off x="311700" y="445025"/>
            <a:ext cx="369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Cotroceni, vanha palatsi.</a:t>
            </a:r>
            <a:endParaRPr/>
          </a:p>
        </p:txBody>
      </p:sp>
      <p:sp>
        <p:nvSpPr>
          <p:cNvPr id="348" name="Google Shape;348;p43"/>
          <p:cNvSpPr txBox="1"/>
          <p:nvPr>
            <p:ph idx="1" type="body"/>
          </p:nvPr>
        </p:nvSpPr>
        <p:spPr>
          <a:xfrm>
            <a:off x="9312825" y="1122450"/>
            <a:ext cx="56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349" name="Google Shape;34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3985" y="152400"/>
            <a:ext cx="223185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011" y="1122450"/>
            <a:ext cx="1783932" cy="38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74700"/>
            <a:ext cx="1577579" cy="341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7711" y="152400"/>
            <a:ext cx="22318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75" y="129375"/>
            <a:ext cx="2638224" cy="197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9375" y="2263255"/>
            <a:ext cx="2030718" cy="270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73" y="2263250"/>
            <a:ext cx="2030726" cy="270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6730" y="2263250"/>
            <a:ext cx="2030726" cy="270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2025" y="2627729"/>
            <a:ext cx="2638234" cy="19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6250" y="394580"/>
            <a:ext cx="3139836" cy="1448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4"/>
          <p:cNvPicPr preferRelativeResize="0"/>
          <p:nvPr/>
        </p:nvPicPr>
        <p:blipFill rotWithShape="1">
          <a:blip r:embed="rId9">
            <a:alphaModFix/>
          </a:blip>
          <a:srcRect b="0" l="12594" r="18658" t="0"/>
          <a:stretch/>
        </p:blipFill>
        <p:spPr>
          <a:xfrm>
            <a:off x="6125925" y="129370"/>
            <a:ext cx="2944300" cy="197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Perjantai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6"/>
          <p:cNvSpPr txBox="1"/>
          <p:nvPr>
            <p:ph type="title"/>
          </p:nvPr>
        </p:nvSpPr>
        <p:spPr>
          <a:xfrm>
            <a:off x="87275" y="54475"/>
            <a:ext cx="247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v" sz="2020"/>
              <a:t>Kirjoitetaan viikosta, opiskellaan kierrätyksestä.</a:t>
            </a:r>
            <a:endParaRPr sz="2020"/>
          </a:p>
        </p:txBody>
      </p:sp>
      <p:pic>
        <p:nvPicPr>
          <p:cNvPr id="374" name="Google Shape;37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700" y="2371314"/>
            <a:ext cx="1919625" cy="255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475" y="2371303"/>
            <a:ext cx="1919625" cy="25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9325" y="2351737"/>
            <a:ext cx="1949025" cy="259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4627" y="129575"/>
            <a:ext cx="2729268" cy="204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4475" y="2351737"/>
            <a:ext cx="1949025" cy="259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1992" y="129574"/>
            <a:ext cx="1536976" cy="204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45268" y="129574"/>
            <a:ext cx="1536976" cy="204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7"/>
          <p:cNvSpPr txBox="1"/>
          <p:nvPr>
            <p:ph type="title"/>
          </p:nvPr>
        </p:nvSpPr>
        <p:spPr>
          <a:xfrm>
            <a:off x="311700" y="445025"/>
            <a:ext cx="221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Suomalaisten työpaja</a:t>
            </a:r>
            <a:r>
              <a:rPr lang="sv"/>
              <a:t>t.</a:t>
            </a:r>
            <a:endParaRPr/>
          </a:p>
        </p:txBody>
      </p:sp>
      <p:pic>
        <p:nvPicPr>
          <p:cNvPr id="386" name="Google Shape;38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900" y="1865512"/>
            <a:ext cx="1513674" cy="327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193" y="1865499"/>
            <a:ext cx="1513681" cy="32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5400" y="183050"/>
            <a:ext cx="3311323" cy="15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6275" y="3611275"/>
            <a:ext cx="3064075" cy="14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2750" y="361916"/>
            <a:ext cx="2068851" cy="448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06275" y="1815162"/>
            <a:ext cx="781801" cy="169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51362" y="1815152"/>
            <a:ext cx="781801" cy="169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96451" y="1815161"/>
            <a:ext cx="781801" cy="1693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8"/>
          <p:cNvSpPr txBox="1"/>
          <p:nvPr>
            <p:ph type="title"/>
          </p:nvPr>
        </p:nvSpPr>
        <p:spPr>
          <a:xfrm>
            <a:off x="66100" y="469050"/>
            <a:ext cx="197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Loppujuhlat.</a:t>
            </a:r>
            <a:endParaRPr/>
          </a:p>
        </p:txBody>
      </p:sp>
      <p:pic>
        <p:nvPicPr>
          <p:cNvPr id="399" name="Google Shape;39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04925"/>
            <a:ext cx="1636076" cy="355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4750" y="3412246"/>
            <a:ext cx="3064476" cy="141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1200" y="0"/>
            <a:ext cx="1418100" cy="307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6550" y="11"/>
            <a:ext cx="1418100" cy="307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8075" y="2135"/>
            <a:ext cx="1418100" cy="307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3025" y="2133"/>
            <a:ext cx="1418100" cy="307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8" title="IMG-20250511-WA0044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55800" y="3143975"/>
            <a:ext cx="2925773" cy="195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9"/>
          <p:cNvSpPr txBox="1"/>
          <p:nvPr>
            <p:ph type="title"/>
          </p:nvPr>
        </p:nvSpPr>
        <p:spPr>
          <a:xfrm>
            <a:off x="311700" y="445025"/>
            <a:ext cx="182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Takaisin Suomeen.</a:t>
            </a:r>
            <a:endParaRPr/>
          </a:p>
        </p:txBody>
      </p:sp>
      <p:pic>
        <p:nvPicPr>
          <p:cNvPr id="411" name="Google Shape;41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87" y="1658400"/>
            <a:ext cx="1827296" cy="325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9192" y="1658400"/>
            <a:ext cx="2439111" cy="32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8225" y="180475"/>
            <a:ext cx="3522824" cy="264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8224" y="3008575"/>
            <a:ext cx="1068699" cy="189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5288" y="3008575"/>
            <a:ext cx="1068699" cy="189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9" title="20250510_163020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98271" y="3008576"/>
            <a:ext cx="876676" cy="189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Saapuminen Romaniaan aamuyöllä.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81" name="Google Shape;81;p16" title="Kopia av IMG-20250504-WA0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1963"/>
            <a:ext cx="4572001" cy="206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 title="20250504_01292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033850"/>
            <a:ext cx="4572001" cy="210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Sunnuntai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0" y="283075"/>
            <a:ext cx="373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Mehiläisfarmi.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1152474"/>
            <a:ext cx="2996701" cy="399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73650" y="1150149"/>
            <a:ext cx="2996701" cy="399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0791" y="0"/>
            <a:ext cx="28932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Vuohia.</a:t>
            </a:r>
            <a:endParaRPr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06000"/>
            <a:ext cx="2806348" cy="373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2985" y="1406000"/>
            <a:ext cx="2102331" cy="373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1938" y="0"/>
            <a:ext cx="3862071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Suolakaivokset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1426975"/>
            <a:ext cx="2787398" cy="371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7401" y="1356051"/>
            <a:ext cx="2840575" cy="378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7975" y="460853"/>
            <a:ext cx="3516025" cy="468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Strutseja</a:t>
            </a:r>
            <a:r>
              <a:rPr lang="sv"/>
              <a:t>.</a:t>
            </a:r>
            <a:endParaRPr/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20808"/>
            <a:ext cx="2795229" cy="372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6500" y="578750"/>
            <a:ext cx="3427498" cy="456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8250" y="1420806"/>
            <a:ext cx="2795229" cy="3722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