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D5C4"/>
    <a:srgbClr val="CEFF8C"/>
    <a:srgbClr val="A7C6ED"/>
    <a:srgbClr val="E6BEDD"/>
    <a:srgbClr val="275D38"/>
    <a:srgbClr val="5A71DF"/>
    <a:srgbClr val="FDAA63"/>
    <a:srgbClr val="250E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01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AC9B7B-DDAE-406B-BF4B-491DDF37D6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45572C-CE63-4BAD-9E63-7FFFAAA49B1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CDC7CED-1651-4B1A-9ACD-ADF8250895F8}" type="datetimeFigureOut">
              <a:rPr lang="LID4096"/>
              <a:pPr>
                <a:defRPr/>
              </a:pPr>
              <a:t>04/09/2024</a:t>
            </a:fld>
            <a:endParaRPr lang="en-FI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10187EA-1822-4747-8430-3F3F5CA664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FI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14C723B-D4FB-4D9C-9ED0-C7023AC3C5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FI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A6964-1F39-4C47-8509-95CAEBA78DF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C379C4-DCDD-4603-80E3-A25B27DE9C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E2414BD-74DF-41FF-B8F8-E9EB737F9C3E}" type="slidenum">
              <a:rPr lang="en-FI"/>
              <a:pPr>
                <a:defRPr/>
              </a:pPr>
              <a:t>‹#›</a:t>
            </a:fld>
            <a:endParaRPr lang="en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1">
    <p:bg>
      <p:bgPr>
        <a:solidFill>
          <a:srgbClr val="250E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Kuopion kaupungin logo, jossa sana Kuopio kirjoitettu valkoisilla kirjaimilla.">
            <a:extLst>
              <a:ext uri="{FF2B5EF4-FFF2-40B4-BE49-F238E27FC236}">
                <a16:creationId xmlns:a16="http://schemas.microsoft.com/office/drawing/2014/main" id="{22AC848F-83E1-4EB9-A806-75981CC21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542925"/>
            <a:ext cx="110013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273" y="1901986"/>
            <a:ext cx="3474682" cy="1790700"/>
          </a:xfrm>
        </p:spPr>
        <p:txBody>
          <a:bodyPr lIns="0" tIns="0" rIns="0" bIns="0" anchor="b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5273" y="3908809"/>
            <a:ext cx="3474682" cy="835134"/>
          </a:xfrm>
        </p:spPr>
        <p:txBody>
          <a:bodyPr lIns="0" tIns="0" rIns="0" bIns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74730160-3F9A-8967-35E0-5ED1A36E2B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19955" y="0"/>
            <a:ext cx="5142481" cy="5150065"/>
          </a:xfrm>
          <a:custGeom>
            <a:avLst/>
            <a:gdLst>
              <a:gd name="connsiteX0" fmla="*/ 2970804 w 6847900"/>
              <a:gd name="connsiteY0" fmla="*/ 0 h 6876700"/>
              <a:gd name="connsiteX1" fmla="*/ 3401652 w 6847900"/>
              <a:gd name="connsiteY1" fmla="*/ 0 h 6876700"/>
              <a:gd name="connsiteX2" fmla="*/ 3560351 w 6847900"/>
              <a:gd name="connsiteY2" fmla="*/ 36449 h 6876700"/>
              <a:gd name="connsiteX3" fmla="*/ 6842399 w 6847900"/>
              <a:gd name="connsiteY3" fmla="*/ 3934039 h 6876700"/>
              <a:gd name="connsiteX4" fmla="*/ 3280742 w 6847900"/>
              <a:gd name="connsiteY4" fmla="*/ 5548737 h 6876700"/>
              <a:gd name="connsiteX5" fmla="*/ 3366617 w 6847900"/>
              <a:gd name="connsiteY5" fmla="*/ 6829227 h 6876700"/>
              <a:gd name="connsiteX6" fmla="*/ 1800359 w 6847900"/>
              <a:gd name="connsiteY6" fmla="*/ 5977176 h 6876700"/>
              <a:gd name="connsiteX7" fmla="*/ 85925 w 6847900"/>
              <a:gd name="connsiteY7" fmla="*/ 2734164 h 6876700"/>
              <a:gd name="connsiteX8" fmla="*/ 3312643 w 6847900"/>
              <a:gd name="connsiteY8" fmla="*/ 2936208 h 6876700"/>
              <a:gd name="connsiteX9" fmla="*/ 2844879 w 6847900"/>
              <a:gd name="connsiteY9" fmla="*/ 23075 h 6876700"/>
              <a:gd name="connsiteX10" fmla="*/ 0 w 6847900"/>
              <a:gd name="connsiteY10" fmla="*/ 0 h 6876700"/>
              <a:gd name="connsiteX11" fmla="*/ 1 w 6847900"/>
              <a:gd name="connsiteY11" fmla="*/ 0 h 6876700"/>
              <a:gd name="connsiteX12" fmla="*/ 1 w 6847900"/>
              <a:gd name="connsiteY12" fmla="*/ 6876700 h 6876700"/>
              <a:gd name="connsiteX13" fmla="*/ 0 w 6847900"/>
              <a:gd name="connsiteY13" fmla="*/ 6876700 h 6876700"/>
              <a:gd name="connsiteX0" fmla="*/ 2970804 w 6847900"/>
              <a:gd name="connsiteY0" fmla="*/ 0 h 6876700"/>
              <a:gd name="connsiteX1" fmla="*/ 3401652 w 6847900"/>
              <a:gd name="connsiteY1" fmla="*/ 0 h 6876700"/>
              <a:gd name="connsiteX2" fmla="*/ 3560351 w 6847900"/>
              <a:gd name="connsiteY2" fmla="*/ 36449 h 6876700"/>
              <a:gd name="connsiteX3" fmla="*/ 6842399 w 6847900"/>
              <a:gd name="connsiteY3" fmla="*/ 3934039 h 6876700"/>
              <a:gd name="connsiteX4" fmla="*/ 3280742 w 6847900"/>
              <a:gd name="connsiteY4" fmla="*/ 5548737 h 6876700"/>
              <a:gd name="connsiteX5" fmla="*/ 3366617 w 6847900"/>
              <a:gd name="connsiteY5" fmla="*/ 6829227 h 6876700"/>
              <a:gd name="connsiteX6" fmla="*/ 1800359 w 6847900"/>
              <a:gd name="connsiteY6" fmla="*/ 5977176 h 6876700"/>
              <a:gd name="connsiteX7" fmla="*/ 85925 w 6847900"/>
              <a:gd name="connsiteY7" fmla="*/ 2734164 h 6876700"/>
              <a:gd name="connsiteX8" fmla="*/ 3312643 w 6847900"/>
              <a:gd name="connsiteY8" fmla="*/ 2936208 h 6876700"/>
              <a:gd name="connsiteX9" fmla="*/ 2844879 w 6847900"/>
              <a:gd name="connsiteY9" fmla="*/ 23075 h 6876700"/>
              <a:gd name="connsiteX10" fmla="*/ 2970804 w 6847900"/>
              <a:gd name="connsiteY10" fmla="*/ 0 h 6876700"/>
              <a:gd name="connsiteX11" fmla="*/ 0 w 6847900"/>
              <a:gd name="connsiteY11" fmla="*/ 6876700 h 6876700"/>
              <a:gd name="connsiteX12" fmla="*/ 1 w 6847900"/>
              <a:gd name="connsiteY12" fmla="*/ 0 h 6876700"/>
              <a:gd name="connsiteX13" fmla="*/ 1 w 6847900"/>
              <a:gd name="connsiteY13" fmla="*/ 6876700 h 6876700"/>
              <a:gd name="connsiteX14" fmla="*/ 0 w 6847900"/>
              <a:gd name="connsiteY14" fmla="*/ 6876700 h 6876700"/>
              <a:gd name="connsiteX0" fmla="*/ 2970804 w 6847900"/>
              <a:gd name="connsiteY0" fmla="*/ 0 h 6876700"/>
              <a:gd name="connsiteX1" fmla="*/ 3401652 w 6847900"/>
              <a:gd name="connsiteY1" fmla="*/ 0 h 6876700"/>
              <a:gd name="connsiteX2" fmla="*/ 3560351 w 6847900"/>
              <a:gd name="connsiteY2" fmla="*/ 36449 h 6876700"/>
              <a:gd name="connsiteX3" fmla="*/ 6842399 w 6847900"/>
              <a:gd name="connsiteY3" fmla="*/ 3934039 h 6876700"/>
              <a:gd name="connsiteX4" fmla="*/ 3280742 w 6847900"/>
              <a:gd name="connsiteY4" fmla="*/ 5548737 h 6876700"/>
              <a:gd name="connsiteX5" fmla="*/ 3366617 w 6847900"/>
              <a:gd name="connsiteY5" fmla="*/ 6829227 h 6876700"/>
              <a:gd name="connsiteX6" fmla="*/ 1800359 w 6847900"/>
              <a:gd name="connsiteY6" fmla="*/ 5977176 h 6876700"/>
              <a:gd name="connsiteX7" fmla="*/ 85925 w 6847900"/>
              <a:gd name="connsiteY7" fmla="*/ 2734164 h 6876700"/>
              <a:gd name="connsiteX8" fmla="*/ 3312643 w 6847900"/>
              <a:gd name="connsiteY8" fmla="*/ 2936208 h 6876700"/>
              <a:gd name="connsiteX9" fmla="*/ 2844879 w 6847900"/>
              <a:gd name="connsiteY9" fmla="*/ 23075 h 6876700"/>
              <a:gd name="connsiteX10" fmla="*/ 2970804 w 6847900"/>
              <a:gd name="connsiteY10" fmla="*/ 0 h 6876700"/>
              <a:gd name="connsiteX11" fmla="*/ 0 w 6847900"/>
              <a:gd name="connsiteY11" fmla="*/ 6876700 h 6876700"/>
              <a:gd name="connsiteX12" fmla="*/ 1 w 6847900"/>
              <a:gd name="connsiteY12" fmla="*/ 6876700 h 6876700"/>
              <a:gd name="connsiteX13" fmla="*/ 0 w 6847900"/>
              <a:gd name="connsiteY13" fmla="*/ 6876700 h 6876700"/>
              <a:gd name="connsiteX0" fmla="*/ 2970804 w 6847900"/>
              <a:gd name="connsiteY0" fmla="*/ 0 h 6857999"/>
              <a:gd name="connsiteX1" fmla="*/ 3401652 w 6847900"/>
              <a:gd name="connsiteY1" fmla="*/ 0 h 6857999"/>
              <a:gd name="connsiteX2" fmla="*/ 3560351 w 6847900"/>
              <a:gd name="connsiteY2" fmla="*/ 36449 h 6857999"/>
              <a:gd name="connsiteX3" fmla="*/ 6842399 w 6847900"/>
              <a:gd name="connsiteY3" fmla="*/ 3934039 h 6857999"/>
              <a:gd name="connsiteX4" fmla="*/ 3280742 w 6847900"/>
              <a:gd name="connsiteY4" fmla="*/ 5548737 h 6857999"/>
              <a:gd name="connsiteX5" fmla="*/ 3366617 w 6847900"/>
              <a:gd name="connsiteY5" fmla="*/ 6829227 h 6857999"/>
              <a:gd name="connsiteX6" fmla="*/ 1800359 w 6847900"/>
              <a:gd name="connsiteY6" fmla="*/ 5977176 h 6857999"/>
              <a:gd name="connsiteX7" fmla="*/ 85925 w 6847900"/>
              <a:gd name="connsiteY7" fmla="*/ 2734164 h 6857999"/>
              <a:gd name="connsiteX8" fmla="*/ 3312643 w 6847900"/>
              <a:gd name="connsiteY8" fmla="*/ 2936208 h 6857999"/>
              <a:gd name="connsiteX9" fmla="*/ 2844879 w 6847900"/>
              <a:gd name="connsiteY9" fmla="*/ 23075 h 6857999"/>
              <a:gd name="connsiteX10" fmla="*/ 2970804 w 6847900"/>
              <a:gd name="connsiteY10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47900" h="6857999">
                <a:moveTo>
                  <a:pt x="2970804" y="0"/>
                </a:moveTo>
                <a:lnTo>
                  <a:pt x="3401652" y="0"/>
                </a:lnTo>
                <a:lnTo>
                  <a:pt x="3560351" y="36449"/>
                </a:lnTo>
                <a:cubicBezTo>
                  <a:pt x="4415738" y="300460"/>
                  <a:pt x="6420326" y="1489394"/>
                  <a:pt x="6842399" y="3934039"/>
                </a:cubicBezTo>
                <a:cubicBezTo>
                  <a:pt x="7007883" y="7454732"/>
                  <a:pt x="3386019" y="3652677"/>
                  <a:pt x="3280742" y="5548737"/>
                </a:cubicBezTo>
                <a:cubicBezTo>
                  <a:pt x="3255648" y="6000678"/>
                  <a:pt x="3570167" y="6687971"/>
                  <a:pt x="3366617" y="6829227"/>
                </a:cubicBezTo>
                <a:cubicBezTo>
                  <a:pt x="3163067" y="6970483"/>
                  <a:pt x="2410878" y="6576585"/>
                  <a:pt x="1800359" y="5977176"/>
                </a:cubicBezTo>
                <a:cubicBezTo>
                  <a:pt x="1153175" y="5341769"/>
                  <a:pt x="-377323" y="3878254"/>
                  <a:pt x="85925" y="2734164"/>
                </a:cubicBezTo>
                <a:cubicBezTo>
                  <a:pt x="549173" y="1590074"/>
                  <a:pt x="4668383" y="4423210"/>
                  <a:pt x="3312643" y="2936208"/>
                </a:cubicBezTo>
                <a:cubicBezTo>
                  <a:pt x="1627836" y="1042436"/>
                  <a:pt x="2128420" y="209702"/>
                  <a:pt x="2844879" y="23075"/>
                </a:cubicBezTo>
                <a:lnTo>
                  <a:pt x="2970804" y="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20849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>
            <a:extLst>
              <a:ext uri="{FF2B5EF4-FFF2-40B4-BE49-F238E27FC236}">
                <a16:creationId xmlns:a16="http://schemas.microsoft.com/office/drawing/2014/main" id="{382CE382-7B45-4DA8-B731-150F99A03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53"/>
          <a:stretch>
            <a:fillRect/>
          </a:stretch>
        </p:blipFill>
        <p:spPr bwMode="auto">
          <a:xfrm>
            <a:off x="-3175" y="0"/>
            <a:ext cx="6853238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1131282"/>
            <a:ext cx="5517696" cy="1579261"/>
          </a:xfrm>
        </p:spPr>
        <p:txBody>
          <a:bodyPr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2710544"/>
            <a:ext cx="5517696" cy="120657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C53E1B7-728E-4933-904A-602AF0359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A78A9-2B7F-4E7F-9EA9-9F5BE9EFD846}" type="datetime1">
              <a:rPr lang="fi-FI"/>
              <a:pPr>
                <a:defRPr/>
              </a:pPr>
              <a:t>9.4.2024</a:t>
            </a:fld>
            <a:endParaRPr lang="en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ED1414-6141-4091-A201-8374817647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00C50-4252-4E8F-B293-4939E8FEA39C}" type="slidenum">
              <a:rPr lang="en-FI"/>
              <a:pPr>
                <a:defRPr/>
              </a:pPr>
              <a:t>‹#›</a:t>
            </a:fld>
            <a:endParaRPr lang="en-FI"/>
          </a:p>
        </p:txBody>
      </p:sp>
      <p:cxnSp>
        <p:nvCxnSpPr>
          <p:cNvPr id="5" name="Straight Connector 13">
            <a:extLst>
              <a:ext uri="{FF2B5EF4-FFF2-40B4-BE49-F238E27FC236}">
                <a16:creationId xmlns:a16="http://schemas.microsoft.com/office/drawing/2014/main" id="{B84E64B6-243D-48E4-B7A9-2CAF509F9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24765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236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EE7620D8-F17E-42E3-BB20-7DE41EDBB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5" t="24947"/>
          <a:stretch>
            <a:fillRect/>
          </a:stretch>
        </p:blipFill>
        <p:spPr bwMode="auto">
          <a:xfrm>
            <a:off x="0" y="0"/>
            <a:ext cx="59848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Kuopion kaupungin logo, jossa sana Kuopio kirjoitettu mustilla kirjaimilla.">
            <a:extLst>
              <a:ext uri="{FF2B5EF4-FFF2-40B4-BE49-F238E27FC236}">
                <a16:creationId xmlns:a16="http://schemas.microsoft.com/office/drawing/2014/main" id="{4C274CA5-8C66-4F4E-87A1-16649B2B4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" y="66675"/>
            <a:ext cx="474663" cy="11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1131282"/>
            <a:ext cx="5517696" cy="1579261"/>
          </a:xfrm>
        </p:spPr>
        <p:txBody>
          <a:bodyPr/>
          <a:lstStyle>
            <a:lvl1pPr>
              <a:defRPr sz="45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2710544"/>
            <a:ext cx="5517696" cy="120657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4728A59-EC27-459C-BCBD-9E7C73178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863CA-FF99-4226-A902-8E878CF81E64}" type="datetime1">
              <a:rPr lang="fi-FI"/>
              <a:pPr>
                <a:defRPr/>
              </a:pPr>
              <a:t>9.4.2024</a:t>
            </a:fld>
            <a:endParaRPr lang="en-FI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8F4A469-BC7B-4206-ADEF-9A958693FA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8E44A-4CE9-4F12-90F6-EC8900B6EC78}" type="slidenum">
              <a:rPr lang="en-FI"/>
              <a:pPr>
                <a:defRPr/>
              </a:pPr>
              <a:t>‹#›</a:t>
            </a:fld>
            <a:endParaRPr lang="en-FI"/>
          </a:p>
        </p:txBody>
      </p:sp>
      <p:cxnSp>
        <p:nvCxnSpPr>
          <p:cNvPr id="5" name="Straight Connector 13">
            <a:extLst>
              <a:ext uri="{FF2B5EF4-FFF2-40B4-BE49-F238E27FC236}">
                <a16:creationId xmlns:a16="http://schemas.microsoft.com/office/drawing/2014/main" id="{75B07525-96C3-4A01-A8F0-5993033B01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24765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406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843" y="633045"/>
            <a:ext cx="8332907" cy="86685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2249" y="1724792"/>
            <a:ext cx="4062671" cy="300680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9080" y="1717482"/>
            <a:ext cx="4062671" cy="301411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3A1D63-AE04-47BD-846F-022E2EAF5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D7449-7B70-424F-BB12-ECDEECB2575F}" type="datetime1">
              <a:rPr lang="fi-FI"/>
              <a:pPr>
                <a:defRPr/>
              </a:pPr>
              <a:t>9.4.2024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9D331-C927-4CF0-943F-1D92AB7E95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3E046-7A19-4297-963E-C456BE8DE2CF}" type="slidenum">
              <a:rPr lang="en-FI"/>
              <a:pPr>
                <a:defRPr/>
              </a:pPr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4024860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CD0E04-21A2-BFCB-EF6C-1C9E68CF0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633600"/>
            <a:ext cx="8326800" cy="8676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3EB9684-18C3-9FCA-22F1-885E263F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40670-9479-49D9-88C4-C2DC2BEB86F0}" type="datetimeFigureOut">
              <a:rPr lang="fi-FI" smtClean="0"/>
              <a:t>9.4.2024</a:t>
            </a:fld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D3A2876-EF26-D9AE-96FC-21A9CB3A6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D91C-03E7-42EC-B8BC-099D830350ED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DA02C4C-7622-3680-68C8-0A27879A8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842" y="1717482"/>
            <a:ext cx="4062672" cy="407697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6D995967-D1A0-65C6-D7EA-B222D7BA3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8842" y="2125179"/>
            <a:ext cx="4062672" cy="260947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D8B90BF6-9CF0-778D-7A8E-F88CD0F755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72485" y="1717482"/>
            <a:ext cx="4062672" cy="407697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CE4DF316-8E5B-7E3F-418B-A1B6A4252A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72485" y="2125179"/>
            <a:ext cx="4062672" cy="260947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09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842" y="633045"/>
            <a:ext cx="8326315" cy="82764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6A0D5E3-E095-459C-8805-D93356257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0E750-680A-46E3-AFEC-711FD955F6E0}" type="datetime1">
              <a:rPr lang="fi-FI"/>
              <a:pPr>
                <a:defRPr/>
              </a:pPr>
              <a:t>9.4.2024</a:t>
            </a:fld>
            <a:endParaRPr lang="en-FI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51DE9F-A41D-412A-A434-BCA50B17A4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7F9F8-9552-47BF-BD3E-9F47416AEF94}" type="slidenum">
              <a:rPr lang="en-FI"/>
              <a:pPr>
                <a:defRPr/>
              </a:pPr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163854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31FE40E-68E9-452D-8B62-CC4878442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8F5B3-268F-4F41-9E57-7813E9AC1915}" type="datetime1">
              <a:rPr lang="fi-FI"/>
              <a:pPr>
                <a:defRPr/>
              </a:pPr>
              <a:t>9.4.2024</a:t>
            </a:fld>
            <a:endParaRPr lang="en-FI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5F16818-5CF8-4313-B34D-D47530B7F5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DC092-64FD-425A-BFAF-344846BB863F}" type="slidenum">
              <a:rPr lang="en-FI"/>
              <a:pPr>
                <a:defRPr/>
              </a:pPr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977805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36" y="633042"/>
            <a:ext cx="3163583" cy="910007"/>
          </a:xfrm>
        </p:spPr>
        <p:txBody>
          <a:bodyPr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5436" y="1543049"/>
            <a:ext cx="3163583" cy="319160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633042"/>
            <a:ext cx="4841173" cy="410161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63CFB2E-B286-479E-BEE2-415297B7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B4226-6224-4CAE-ADA2-1F4FFE4929F3}" type="datetime1">
              <a:rPr lang="fi-FI"/>
              <a:pPr>
                <a:defRPr/>
              </a:pPr>
              <a:t>9.4.2024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4477C-8669-408C-A008-A67E2D9899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D5031-A456-4645-8F02-BEC4C77D4C37}" type="slidenum">
              <a:rPr lang="en-FI"/>
              <a:pPr>
                <a:defRPr/>
              </a:pPr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18237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4981" y="631600"/>
            <a:ext cx="3163583" cy="910007"/>
          </a:xfrm>
        </p:spPr>
        <p:txBody>
          <a:bodyPr/>
          <a:lstStyle>
            <a:lvl1pPr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5436" y="631600"/>
            <a:ext cx="4841173" cy="410161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64981" y="1541607"/>
            <a:ext cx="3163583" cy="319160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2A9548-85B8-4481-BAAA-C161481C1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63114-3384-44EF-9079-8E5DE152758C}" type="datetime1">
              <a:rPr lang="fi-FI"/>
              <a:pPr>
                <a:defRPr/>
              </a:pPr>
              <a:t>9.4.2024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6F8DE-3E6C-4BEA-B1F7-F047BBE907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D0AA9-869D-4514-833E-5887A8E989B2}" type="slidenum">
              <a:rPr lang="en-FI"/>
              <a:pPr>
                <a:defRPr/>
              </a:pPr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867772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Kuopion kaupungin logo, jossa sana Kuopio kirjoitettu mustilla kirjaimilla.">
            <a:extLst>
              <a:ext uri="{FF2B5EF4-FFF2-40B4-BE49-F238E27FC236}">
                <a16:creationId xmlns:a16="http://schemas.microsoft.com/office/drawing/2014/main" id="{C9147DC9-BBAA-4A99-8E62-F047B8988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542925"/>
            <a:ext cx="127635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34" y="2240196"/>
            <a:ext cx="4053927" cy="827643"/>
          </a:xfrm>
        </p:spPr>
        <p:txBody>
          <a:bodyPr anchor="b"/>
          <a:lstStyle/>
          <a:p>
            <a:r>
              <a:rPr lang="fi-FI"/>
              <a:t>Muokkaa ots. perustyyl. napsautt.</a:t>
            </a:r>
            <a:endParaRPr lang="en-FI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15436" y="3159579"/>
            <a:ext cx="4053927" cy="95060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415435" y="4201921"/>
            <a:ext cx="4053927" cy="623475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32EF2BB-D71D-EE89-0DA6-B655E524C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00500" y="0"/>
            <a:ext cx="51435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04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36" y="633045"/>
            <a:ext cx="8313127" cy="86685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436" y="1717482"/>
            <a:ext cx="8313127" cy="310791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8B19DB3-4B7C-41BA-AE3B-EBE093D94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6F401-8C23-4AD3-94D9-ECD1B46D1969}" type="datetime1">
              <a:rPr lang="fi-FI"/>
              <a:pPr>
                <a:defRPr/>
              </a:pPr>
              <a:t>9.4.2024</a:t>
            </a:fld>
            <a:endParaRPr lang="en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F2BEA8-23B5-4DD2-A9DB-98C4332E5A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EFACB-7DA3-4681-A2B7-96892D925249}" type="slidenum">
              <a:rPr lang="en-FI"/>
              <a:pPr>
                <a:defRPr/>
              </a:pPr>
              <a:t>‹#›</a:t>
            </a:fld>
            <a:endParaRPr lang="en-FI"/>
          </a:p>
        </p:txBody>
      </p:sp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627C7211-012D-4ED4-87B6-E2B0E265D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24765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6">
            <a:extLst>
              <a:ext uri="{FF2B5EF4-FFF2-40B4-BE49-F238E27FC236}">
                <a16:creationId xmlns:a16="http://schemas.microsoft.com/office/drawing/2014/main" id="{F7F611E0-53BB-499D-A0D3-4716540336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79"/>
          <a:stretch>
            <a:fillRect/>
          </a:stretch>
        </p:blipFill>
        <p:spPr bwMode="auto">
          <a:xfrm>
            <a:off x="5459413" y="-7938"/>
            <a:ext cx="3684587" cy="515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927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2">
    <p:bg>
      <p:bgPr>
        <a:solidFill>
          <a:srgbClr val="5A71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Kuopion kaupungin logo, jossa sana Kuopio kirjoitettu valkoisilla kirjaimilla.">
            <a:extLst>
              <a:ext uri="{FF2B5EF4-FFF2-40B4-BE49-F238E27FC236}">
                <a16:creationId xmlns:a16="http://schemas.microsoft.com/office/drawing/2014/main" id="{B353599C-B435-4A7D-8E5A-290F75391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542925"/>
            <a:ext cx="110013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273" y="1901986"/>
            <a:ext cx="3474682" cy="1790700"/>
          </a:xfrm>
        </p:spPr>
        <p:txBody>
          <a:bodyPr lIns="0" tIns="0" rIns="0" bIns="0" anchor="b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5273" y="3908809"/>
            <a:ext cx="3474682" cy="835134"/>
          </a:xfrm>
        </p:spPr>
        <p:txBody>
          <a:bodyPr lIns="0" tIns="0" rIns="0" bIns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8" name="Picture Placeholder 7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92842" y="1"/>
            <a:ext cx="5151158" cy="5143499"/>
          </a:xfrm>
          <a:custGeom>
            <a:avLst/>
            <a:gdLst>
              <a:gd name="connsiteX0" fmla="*/ 1052822 w 6868210"/>
              <a:gd name="connsiteY0" fmla="*/ 0 h 6857999"/>
              <a:gd name="connsiteX1" fmla="*/ 6868210 w 6868210"/>
              <a:gd name="connsiteY1" fmla="*/ 0 h 6857999"/>
              <a:gd name="connsiteX2" fmla="*/ 6868210 w 6868210"/>
              <a:gd name="connsiteY2" fmla="*/ 3 h 6857999"/>
              <a:gd name="connsiteX3" fmla="*/ 5825322 w 6868210"/>
              <a:gd name="connsiteY3" fmla="*/ 2288970 h 6857999"/>
              <a:gd name="connsiteX4" fmla="*/ 6860591 w 6868210"/>
              <a:gd name="connsiteY4" fmla="*/ 2285999 h 6857999"/>
              <a:gd name="connsiteX5" fmla="*/ 5821091 w 6868210"/>
              <a:gd name="connsiteY5" fmla="*/ 4575599 h 6857999"/>
              <a:gd name="connsiteX6" fmla="*/ 6868210 w 6868210"/>
              <a:gd name="connsiteY6" fmla="*/ 4569030 h 6857999"/>
              <a:gd name="connsiteX7" fmla="*/ 6868210 w 6868210"/>
              <a:gd name="connsiteY7" fmla="*/ 4569495 h 6857999"/>
              <a:gd name="connsiteX8" fmla="*/ 5831967 w 6868210"/>
              <a:gd name="connsiteY8" fmla="*/ 6857999 h 6857999"/>
              <a:gd name="connsiteX9" fmla="*/ 3058004 w 6868210"/>
              <a:gd name="connsiteY9" fmla="*/ 6857999 h 6857999"/>
              <a:gd name="connsiteX10" fmla="*/ 3095 w 6868210"/>
              <a:gd name="connsiteY10" fmla="*/ 6857304 h 6857999"/>
              <a:gd name="connsiteX11" fmla="*/ 1048846 w 6868210"/>
              <a:gd name="connsiteY11" fmla="*/ 4573451 h 6857999"/>
              <a:gd name="connsiteX12" fmla="*/ 0 w 6868210"/>
              <a:gd name="connsiteY12" fmla="*/ 4573955 h 6857999"/>
              <a:gd name="connsiteX13" fmla="*/ 1043794 w 6868210"/>
              <a:gd name="connsiteY13" fmla="*/ 2289977 h 6857999"/>
              <a:gd name="connsiteX14" fmla="*/ 4858 w 6868210"/>
              <a:gd name="connsiteY14" fmla="*/ 2289442 h 6857999"/>
              <a:gd name="connsiteX15" fmla="*/ 1052822 w 6868210"/>
              <a:gd name="connsiteY15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68210" h="6857999">
                <a:moveTo>
                  <a:pt x="1052822" y="0"/>
                </a:moveTo>
                <a:lnTo>
                  <a:pt x="6868210" y="0"/>
                </a:lnTo>
                <a:lnTo>
                  <a:pt x="6868210" y="3"/>
                </a:lnTo>
                <a:lnTo>
                  <a:pt x="5825322" y="2288970"/>
                </a:lnTo>
                <a:lnTo>
                  <a:pt x="6860591" y="2285999"/>
                </a:lnTo>
                <a:lnTo>
                  <a:pt x="5821091" y="4575599"/>
                </a:lnTo>
                <a:lnTo>
                  <a:pt x="6868210" y="4569030"/>
                </a:lnTo>
                <a:lnTo>
                  <a:pt x="6868210" y="4569495"/>
                </a:lnTo>
                <a:lnTo>
                  <a:pt x="5831967" y="6857999"/>
                </a:lnTo>
                <a:lnTo>
                  <a:pt x="3058004" y="6857999"/>
                </a:lnTo>
                <a:lnTo>
                  <a:pt x="3095" y="6857304"/>
                </a:lnTo>
                <a:lnTo>
                  <a:pt x="1048846" y="4573451"/>
                </a:lnTo>
                <a:lnTo>
                  <a:pt x="0" y="4573955"/>
                </a:lnTo>
                <a:lnTo>
                  <a:pt x="1043794" y="2289977"/>
                </a:lnTo>
                <a:lnTo>
                  <a:pt x="4858" y="2289442"/>
                </a:lnTo>
                <a:cubicBezTo>
                  <a:pt x="100108" y="2102752"/>
                  <a:pt x="698492" y="746760"/>
                  <a:pt x="1052822" y="0"/>
                </a:cubicBezTo>
                <a:close/>
              </a:path>
            </a:pathLst>
          </a:custGeom>
          <a:solidFill>
            <a:srgbClr val="CEFF8C"/>
          </a:solidFill>
        </p:spPr>
        <p:txBody>
          <a:bodyPr rtlCol="0">
            <a:noAutofit/>
          </a:bodyPr>
          <a:lstStyle/>
          <a:p>
            <a:pPr lvl="0"/>
            <a:r>
              <a:rPr lang="fi-FI" noProof="0"/>
              <a:t>Lisää kuva napsauttamalla kuvaketta</a:t>
            </a:r>
            <a:endParaRPr lang="en-FI" noProof="0"/>
          </a:p>
        </p:txBody>
      </p:sp>
    </p:spTree>
    <p:extLst>
      <p:ext uri="{BB962C8B-B14F-4D97-AF65-F5344CB8AC3E}">
        <p14:creationId xmlns:p14="http://schemas.microsoft.com/office/powerpoint/2010/main" val="223419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3">
    <p:bg>
      <p:bgPr>
        <a:solidFill>
          <a:srgbClr val="275D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Kuopion kaupungin logo, jossa sana Kuopio kirjoitettu valkoisilla kirjaimilla.">
            <a:extLst>
              <a:ext uri="{FF2B5EF4-FFF2-40B4-BE49-F238E27FC236}">
                <a16:creationId xmlns:a16="http://schemas.microsoft.com/office/drawing/2014/main" id="{D00E06DD-EC62-49E5-B635-19434DB04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542925"/>
            <a:ext cx="110013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5273" y="1901986"/>
            <a:ext cx="3474682" cy="1790700"/>
          </a:xfrm>
        </p:spPr>
        <p:txBody>
          <a:bodyPr lIns="0" tIns="0" rIns="0" bIns="0" anchor="b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5273" y="3908809"/>
            <a:ext cx="3474682" cy="835134"/>
          </a:xfrm>
        </p:spPr>
        <p:txBody>
          <a:bodyPr lIns="0" tIns="0" rIns="0" bIns="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8" name="Picture Placeholder 7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2"/>
          </p:nvPr>
        </p:nvSpPr>
        <p:spPr bwMode="auto">
          <a:xfrm>
            <a:off x="4007353" y="0"/>
            <a:ext cx="5128917" cy="5143500"/>
          </a:xfrm>
          <a:custGeom>
            <a:avLst/>
            <a:gdLst>
              <a:gd name="connsiteX0" fmla="*/ 6848864 w 6848864"/>
              <a:gd name="connsiteY0" fmla="*/ 3429020 h 6858000"/>
              <a:gd name="connsiteX1" fmla="*/ 6848864 w 6848864"/>
              <a:gd name="connsiteY1" fmla="*/ 6858000 h 6858000"/>
              <a:gd name="connsiteX2" fmla="*/ 6848863 w 6848864"/>
              <a:gd name="connsiteY2" fmla="*/ 6858000 h 6858000"/>
              <a:gd name="connsiteX3" fmla="*/ 6848863 w 6848864"/>
              <a:gd name="connsiteY3" fmla="*/ 3429040 h 6858000"/>
              <a:gd name="connsiteX4" fmla="*/ 6848863 w 6848864"/>
              <a:gd name="connsiteY4" fmla="*/ 0 h 6858000"/>
              <a:gd name="connsiteX5" fmla="*/ 6848864 w 6848864"/>
              <a:gd name="connsiteY5" fmla="*/ 0 h 6858000"/>
              <a:gd name="connsiteX6" fmla="*/ 6848864 w 6848864"/>
              <a:gd name="connsiteY6" fmla="*/ 3428980 h 6858000"/>
              <a:gd name="connsiteX7" fmla="*/ 6848863 w 6848864"/>
              <a:gd name="connsiteY7" fmla="*/ 3428960 h 6858000"/>
              <a:gd name="connsiteX8" fmla="*/ 1996588 w 6848864"/>
              <a:gd name="connsiteY8" fmla="*/ 0 h 6858000"/>
              <a:gd name="connsiteX9" fmla="*/ 3952612 w 6848864"/>
              <a:gd name="connsiteY9" fmla="*/ 1594205 h 6858000"/>
              <a:gd name="connsiteX10" fmla="*/ 3960306 w 6848864"/>
              <a:gd name="connsiteY10" fmla="*/ 1644622 h 6858000"/>
              <a:gd name="connsiteX11" fmla="*/ 4075116 w 6848864"/>
              <a:gd name="connsiteY11" fmla="*/ 1589315 h 6858000"/>
              <a:gd name="connsiteX12" fmla="*/ 4852278 w 6848864"/>
              <a:gd name="connsiteY12" fmla="*/ 1432413 h 6858000"/>
              <a:gd name="connsiteX13" fmla="*/ 6838557 w 6848864"/>
              <a:gd name="connsiteY13" fmla="*/ 3224861 h 6858000"/>
              <a:gd name="connsiteX14" fmla="*/ 6848863 w 6848864"/>
              <a:gd name="connsiteY14" fmla="*/ 3428960 h 6858000"/>
              <a:gd name="connsiteX15" fmla="*/ 6848863 w 6848864"/>
              <a:gd name="connsiteY15" fmla="*/ 3429040 h 6858000"/>
              <a:gd name="connsiteX16" fmla="*/ 6838557 w 6848864"/>
              <a:gd name="connsiteY16" fmla="*/ 3633140 h 6858000"/>
              <a:gd name="connsiteX17" fmla="*/ 4852278 w 6848864"/>
              <a:gd name="connsiteY17" fmla="*/ 5425587 h 6858000"/>
              <a:gd name="connsiteX18" fmla="*/ 4008570 w 6848864"/>
              <a:gd name="connsiteY18" fmla="*/ 5239088 h 6858000"/>
              <a:gd name="connsiteX19" fmla="*/ 3960218 w 6848864"/>
              <a:gd name="connsiteY19" fmla="*/ 5213955 h 6858000"/>
              <a:gd name="connsiteX20" fmla="*/ 3952612 w 6848864"/>
              <a:gd name="connsiteY20" fmla="*/ 5263795 h 6858000"/>
              <a:gd name="connsiteX21" fmla="*/ 1996588 w 6848864"/>
              <a:gd name="connsiteY21" fmla="*/ 6858000 h 6858000"/>
              <a:gd name="connsiteX22" fmla="*/ 1 w 6848864"/>
              <a:gd name="connsiteY22" fmla="*/ 4861413 h 6858000"/>
              <a:gd name="connsiteX23" fmla="*/ 584788 w 6848864"/>
              <a:gd name="connsiteY23" fmla="*/ 3449613 h 6858000"/>
              <a:gd name="connsiteX24" fmla="*/ 607468 w 6848864"/>
              <a:gd name="connsiteY24" fmla="*/ 3429000 h 6858000"/>
              <a:gd name="connsiteX25" fmla="*/ 584788 w 6848864"/>
              <a:gd name="connsiteY25" fmla="*/ 3408388 h 6858000"/>
              <a:gd name="connsiteX26" fmla="*/ 1 w 6848864"/>
              <a:gd name="connsiteY26" fmla="*/ 1996587 h 6858000"/>
              <a:gd name="connsiteX27" fmla="*/ 1996588 w 6848864"/>
              <a:gd name="connsiteY27" fmla="*/ 0 h 6858000"/>
              <a:gd name="connsiteX28" fmla="*/ 0 w 6848864"/>
              <a:gd name="connsiteY28" fmla="*/ 0 h 6858000"/>
              <a:gd name="connsiteX29" fmla="*/ 1 w 6848864"/>
              <a:gd name="connsiteY29" fmla="*/ 0 h 6858000"/>
              <a:gd name="connsiteX30" fmla="*/ 1 w 6848864"/>
              <a:gd name="connsiteY30" fmla="*/ 1996587 h 6858000"/>
              <a:gd name="connsiteX31" fmla="*/ 1 w 6848864"/>
              <a:gd name="connsiteY31" fmla="*/ 4861413 h 6858000"/>
              <a:gd name="connsiteX32" fmla="*/ 1 w 6848864"/>
              <a:gd name="connsiteY32" fmla="*/ 6858000 h 6858000"/>
              <a:gd name="connsiteX33" fmla="*/ 0 w 6848864"/>
              <a:gd name="connsiteY33" fmla="*/ 6858000 h 6858000"/>
              <a:gd name="connsiteX0" fmla="*/ 6848864 w 6848864"/>
              <a:gd name="connsiteY0" fmla="*/ 3429020 h 6858000"/>
              <a:gd name="connsiteX1" fmla="*/ 6848864 w 6848864"/>
              <a:gd name="connsiteY1" fmla="*/ 6858000 h 6858000"/>
              <a:gd name="connsiteX2" fmla="*/ 6848863 w 6848864"/>
              <a:gd name="connsiteY2" fmla="*/ 6858000 h 6858000"/>
              <a:gd name="connsiteX3" fmla="*/ 6848863 w 6848864"/>
              <a:gd name="connsiteY3" fmla="*/ 3429040 h 6858000"/>
              <a:gd name="connsiteX4" fmla="*/ 6848864 w 6848864"/>
              <a:gd name="connsiteY4" fmla="*/ 3429020 h 6858000"/>
              <a:gd name="connsiteX5" fmla="*/ 6848863 w 6848864"/>
              <a:gd name="connsiteY5" fmla="*/ 0 h 6858000"/>
              <a:gd name="connsiteX6" fmla="*/ 6848864 w 6848864"/>
              <a:gd name="connsiteY6" fmla="*/ 0 h 6858000"/>
              <a:gd name="connsiteX7" fmla="*/ 6848864 w 6848864"/>
              <a:gd name="connsiteY7" fmla="*/ 3428980 h 6858000"/>
              <a:gd name="connsiteX8" fmla="*/ 6848863 w 6848864"/>
              <a:gd name="connsiteY8" fmla="*/ 3428960 h 6858000"/>
              <a:gd name="connsiteX9" fmla="*/ 6848863 w 6848864"/>
              <a:gd name="connsiteY9" fmla="*/ 0 h 6858000"/>
              <a:gd name="connsiteX10" fmla="*/ 1996588 w 6848864"/>
              <a:gd name="connsiteY10" fmla="*/ 0 h 6858000"/>
              <a:gd name="connsiteX11" fmla="*/ 3952612 w 6848864"/>
              <a:gd name="connsiteY11" fmla="*/ 1594205 h 6858000"/>
              <a:gd name="connsiteX12" fmla="*/ 3960306 w 6848864"/>
              <a:gd name="connsiteY12" fmla="*/ 1644622 h 6858000"/>
              <a:gd name="connsiteX13" fmla="*/ 4075116 w 6848864"/>
              <a:gd name="connsiteY13" fmla="*/ 1589315 h 6858000"/>
              <a:gd name="connsiteX14" fmla="*/ 4852278 w 6848864"/>
              <a:gd name="connsiteY14" fmla="*/ 1432413 h 6858000"/>
              <a:gd name="connsiteX15" fmla="*/ 6838557 w 6848864"/>
              <a:gd name="connsiteY15" fmla="*/ 3224861 h 6858000"/>
              <a:gd name="connsiteX16" fmla="*/ 6848863 w 6848864"/>
              <a:gd name="connsiteY16" fmla="*/ 3428960 h 6858000"/>
              <a:gd name="connsiteX17" fmla="*/ 6848863 w 6848864"/>
              <a:gd name="connsiteY17" fmla="*/ 3429040 h 6858000"/>
              <a:gd name="connsiteX18" fmla="*/ 6838557 w 6848864"/>
              <a:gd name="connsiteY18" fmla="*/ 3633140 h 6858000"/>
              <a:gd name="connsiteX19" fmla="*/ 4852278 w 6848864"/>
              <a:gd name="connsiteY19" fmla="*/ 5425587 h 6858000"/>
              <a:gd name="connsiteX20" fmla="*/ 4008570 w 6848864"/>
              <a:gd name="connsiteY20" fmla="*/ 5239088 h 6858000"/>
              <a:gd name="connsiteX21" fmla="*/ 3960218 w 6848864"/>
              <a:gd name="connsiteY21" fmla="*/ 5213955 h 6858000"/>
              <a:gd name="connsiteX22" fmla="*/ 3952612 w 6848864"/>
              <a:gd name="connsiteY22" fmla="*/ 5263795 h 6858000"/>
              <a:gd name="connsiteX23" fmla="*/ 1996588 w 6848864"/>
              <a:gd name="connsiteY23" fmla="*/ 6858000 h 6858000"/>
              <a:gd name="connsiteX24" fmla="*/ 1 w 6848864"/>
              <a:gd name="connsiteY24" fmla="*/ 4861413 h 6858000"/>
              <a:gd name="connsiteX25" fmla="*/ 584788 w 6848864"/>
              <a:gd name="connsiteY25" fmla="*/ 3449613 h 6858000"/>
              <a:gd name="connsiteX26" fmla="*/ 607468 w 6848864"/>
              <a:gd name="connsiteY26" fmla="*/ 3429000 h 6858000"/>
              <a:gd name="connsiteX27" fmla="*/ 584788 w 6848864"/>
              <a:gd name="connsiteY27" fmla="*/ 3408388 h 6858000"/>
              <a:gd name="connsiteX28" fmla="*/ 1 w 6848864"/>
              <a:gd name="connsiteY28" fmla="*/ 1996587 h 6858000"/>
              <a:gd name="connsiteX29" fmla="*/ 1996588 w 6848864"/>
              <a:gd name="connsiteY29" fmla="*/ 0 h 6858000"/>
              <a:gd name="connsiteX30" fmla="*/ 0 w 6848864"/>
              <a:gd name="connsiteY30" fmla="*/ 6858000 h 6858000"/>
              <a:gd name="connsiteX31" fmla="*/ 1 w 6848864"/>
              <a:gd name="connsiteY31" fmla="*/ 0 h 6858000"/>
              <a:gd name="connsiteX32" fmla="*/ 1 w 6848864"/>
              <a:gd name="connsiteY32" fmla="*/ 1996587 h 6858000"/>
              <a:gd name="connsiteX33" fmla="*/ 1 w 6848864"/>
              <a:gd name="connsiteY33" fmla="*/ 4861413 h 6858000"/>
              <a:gd name="connsiteX34" fmla="*/ 1 w 6848864"/>
              <a:gd name="connsiteY34" fmla="*/ 6858000 h 6858000"/>
              <a:gd name="connsiteX35" fmla="*/ 0 w 6848864"/>
              <a:gd name="connsiteY35" fmla="*/ 6858000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6858000 h 6858000"/>
              <a:gd name="connsiteX3" fmla="*/ 6848862 w 6848863"/>
              <a:gd name="connsiteY3" fmla="*/ 3429040 h 6858000"/>
              <a:gd name="connsiteX4" fmla="*/ 6848863 w 6848863"/>
              <a:gd name="connsiteY4" fmla="*/ 3429020 h 6858000"/>
              <a:gd name="connsiteX5" fmla="*/ 6848862 w 6848863"/>
              <a:gd name="connsiteY5" fmla="*/ 0 h 6858000"/>
              <a:gd name="connsiteX6" fmla="*/ 6848863 w 6848863"/>
              <a:gd name="connsiteY6" fmla="*/ 0 h 6858000"/>
              <a:gd name="connsiteX7" fmla="*/ 6848863 w 6848863"/>
              <a:gd name="connsiteY7" fmla="*/ 3428980 h 6858000"/>
              <a:gd name="connsiteX8" fmla="*/ 6848862 w 6848863"/>
              <a:gd name="connsiteY8" fmla="*/ 3428960 h 6858000"/>
              <a:gd name="connsiteX9" fmla="*/ 6848862 w 6848863"/>
              <a:gd name="connsiteY9" fmla="*/ 0 h 6858000"/>
              <a:gd name="connsiteX10" fmla="*/ 1996587 w 6848863"/>
              <a:gd name="connsiteY10" fmla="*/ 0 h 6858000"/>
              <a:gd name="connsiteX11" fmla="*/ 3952611 w 6848863"/>
              <a:gd name="connsiteY11" fmla="*/ 1594205 h 6858000"/>
              <a:gd name="connsiteX12" fmla="*/ 3960305 w 6848863"/>
              <a:gd name="connsiteY12" fmla="*/ 1644622 h 6858000"/>
              <a:gd name="connsiteX13" fmla="*/ 4075115 w 6848863"/>
              <a:gd name="connsiteY13" fmla="*/ 1589315 h 6858000"/>
              <a:gd name="connsiteX14" fmla="*/ 4852277 w 6848863"/>
              <a:gd name="connsiteY14" fmla="*/ 1432413 h 6858000"/>
              <a:gd name="connsiteX15" fmla="*/ 6838556 w 6848863"/>
              <a:gd name="connsiteY15" fmla="*/ 3224861 h 6858000"/>
              <a:gd name="connsiteX16" fmla="*/ 6848862 w 6848863"/>
              <a:gd name="connsiteY16" fmla="*/ 3428960 h 6858000"/>
              <a:gd name="connsiteX17" fmla="*/ 6848862 w 6848863"/>
              <a:gd name="connsiteY17" fmla="*/ 3429040 h 6858000"/>
              <a:gd name="connsiteX18" fmla="*/ 6838556 w 6848863"/>
              <a:gd name="connsiteY18" fmla="*/ 3633140 h 6858000"/>
              <a:gd name="connsiteX19" fmla="*/ 4852277 w 6848863"/>
              <a:gd name="connsiteY19" fmla="*/ 5425587 h 6858000"/>
              <a:gd name="connsiteX20" fmla="*/ 4008569 w 6848863"/>
              <a:gd name="connsiteY20" fmla="*/ 5239088 h 6858000"/>
              <a:gd name="connsiteX21" fmla="*/ 3960217 w 6848863"/>
              <a:gd name="connsiteY21" fmla="*/ 5213955 h 6858000"/>
              <a:gd name="connsiteX22" fmla="*/ 3952611 w 6848863"/>
              <a:gd name="connsiteY22" fmla="*/ 5263795 h 6858000"/>
              <a:gd name="connsiteX23" fmla="*/ 1996587 w 6848863"/>
              <a:gd name="connsiteY23" fmla="*/ 6858000 h 6858000"/>
              <a:gd name="connsiteX24" fmla="*/ 0 w 6848863"/>
              <a:gd name="connsiteY24" fmla="*/ 4861413 h 6858000"/>
              <a:gd name="connsiteX25" fmla="*/ 584787 w 6848863"/>
              <a:gd name="connsiteY25" fmla="*/ 3449613 h 6858000"/>
              <a:gd name="connsiteX26" fmla="*/ 607467 w 6848863"/>
              <a:gd name="connsiteY26" fmla="*/ 3429000 h 6858000"/>
              <a:gd name="connsiteX27" fmla="*/ 584787 w 6848863"/>
              <a:gd name="connsiteY27" fmla="*/ 3408388 h 6858000"/>
              <a:gd name="connsiteX28" fmla="*/ 0 w 6848863"/>
              <a:gd name="connsiteY28" fmla="*/ 1996587 h 6858000"/>
              <a:gd name="connsiteX29" fmla="*/ 1996587 w 6848863"/>
              <a:gd name="connsiteY29" fmla="*/ 0 h 6858000"/>
              <a:gd name="connsiteX30" fmla="*/ 0 w 6848863"/>
              <a:gd name="connsiteY30" fmla="*/ 6858000 h 6858000"/>
              <a:gd name="connsiteX31" fmla="*/ 0 w 6848863"/>
              <a:gd name="connsiteY31" fmla="*/ 0 h 6858000"/>
              <a:gd name="connsiteX32" fmla="*/ 0 w 6848863"/>
              <a:gd name="connsiteY32" fmla="*/ 1996587 h 6858000"/>
              <a:gd name="connsiteX33" fmla="*/ 0 w 6848863"/>
              <a:gd name="connsiteY33" fmla="*/ 4861413 h 6858000"/>
              <a:gd name="connsiteX34" fmla="*/ 0 w 6848863"/>
              <a:gd name="connsiteY34" fmla="*/ 6858000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6858000 h 6858000"/>
              <a:gd name="connsiteX3" fmla="*/ 6848862 w 6848863"/>
              <a:gd name="connsiteY3" fmla="*/ 3429040 h 6858000"/>
              <a:gd name="connsiteX4" fmla="*/ 6848863 w 6848863"/>
              <a:gd name="connsiteY4" fmla="*/ 3429020 h 6858000"/>
              <a:gd name="connsiteX5" fmla="*/ 6848862 w 6848863"/>
              <a:gd name="connsiteY5" fmla="*/ 0 h 6858000"/>
              <a:gd name="connsiteX6" fmla="*/ 6848863 w 6848863"/>
              <a:gd name="connsiteY6" fmla="*/ 0 h 6858000"/>
              <a:gd name="connsiteX7" fmla="*/ 6848863 w 6848863"/>
              <a:gd name="connsiteY7" fmla="*/ 3428980 h 6858000"/>
              <a:gd name="connsiteX8" fmla="*/ 6848862 w 6848863"/>
              <a:gd name="connsiteY8" fmla="*/ 3428960 h 6858000"/>
              <a:gd name="connsiteX9" fmla="*/ 6848862 w 6848863"/>
              <a:gd name="connsiteY9" fmla="*/ 0 h 6858000"/>
              <a:gd name="connsiteX10" fmla="*/ 1996587 w 6848863"/>
              <a:gd name="connsiteY10" fmla="*/ 0 h 6858000"/>
              <a:gd name="connsiteX11" fmla="*/ 3952611 w 6848863"/>
              <a:gd name="connsiteY11" fmla="*/ 1594205 h 6858000"/>
              <a:gd name="connsiteX12" fmla="*/ 3960305 w 6848863"/>
              <a:gd name="connsiteY12" fmla="*/ 1644622 h 6858000"/>
              <a:gd name="connsiteX13" fmla="*/ 4075115 w 6848863"/>
              <a:gd name="connsiteY13" fmla="*/ 1589315 h 6858000"/>
              <a:gd name="connsiteX14" fmla="*/ 4852277 w 6848863"/>
              <a:gd name="connsiteY14" fmla="*/ 1432413 h 6858000"/>
              <a:gd name="connsiteX15" fmla="*/ 6838556 w 6848863"/>
              <a:gd name="connsiteY15" fmla="*/ 3224861 h 6858000"/>
              <a:gd name="connsiteX16" fmla="*/ 6848862 w 6848863"/>
              <a:gd name="connsiteY16" fmla="*/ 3428960 h 6858000"/>
              <a:gd name="connsiteX17" fmla="*/ 6848862 w 6848863"/>
              <a:gd name="connsiteY17" fmla="*/ 3429040 h 6858000"/>
              <a:gd name="connsiteX18" fmla="*/ 6838556 w 6848863"/>
              <a:gd name="connsiteY18" fmla="*/ 3633140 h 6858000"/>
              <a:gd name="connsiteX19" fmla="*/ 4852277 w 6848863"/>
              <a:gd name="connsiteY19" fmla="*/ 5425587 h 6858000"/>
              <a:gd name="connsiteX20" fmla="*/ 4008569 w 6848863"/>
              <a:gd name="connsiteY20" fmla="*/ 5239088 h 6858000"/>
              <a:gd name="connsiteX21" fmla="*/ 3960217 w 6848863"/>
              <a:gd name="connsiteY21" fmla="*/ 5213955 h 6858000"/>
              <a:gd name="connsiteX22" fmla="*/ 3952611 w 6848863"/>
              <a:gd name="connsiteY22" fmla="*/ 5263795 h 6858000"/>
              <a:gd name="connsiteX23" fmla="*/ 1996587 w 6848863"/>
              <a:gd name="connsiteY23" fmla="*/ 6858000 h 6858000"/>
              <a:gd name="connsiteX24" fmla="*/ 0 w 6848863"/>
              <a:gd name="connsiteY24" fmla="*/ 4861413 h 6858000"/>
              <a:gd name="connsiteX25" fmla="*/ 584787 w 6848863"/>
              <a:gd name="connsiteY25" fmla="*/ 3449613 h 6858000"/>
              <a:gd name="connsiteX26" fmla="*/ 607467 w 6848863"/>
              <a:gd name="connsiteY26" fmla="*/ 3429000 h 6858000"/>
              <a:gd name="connsiteX27" fmla="*/ 584787 w 6848863"/>
              <a:gd name="connsiteY27" fmla="*/ 3408388 h 6858000"/>
              <a:gd name="connsiteX28" fmla="*/ 0 w 6848863"/>
              <a:gd name="connsiteY28" fmla="*/ 1996587 h 6858000"/>
              <a:gd name="connsiteX29" fmla="*/ 1996587 w 6848863"/>
              <a:gd name="connsiteY29" fmla="*/ 0 h 6858000"/>
              <a:gd name="connsiteX30" fmla="*/ 0 w 6848863"/>
              <a:gd name="connsiteY30" fmla="*/ 6858000 h 6858000"/>
              <a:gd name="connsiteX31" fmla="*/ 0 w 6848863"/>
              <a:gd name="connsiteY31" fmla="*/ 1996587 h 6858000"/>
              <a:gd name="connsiteX32" fmla="*/ 0 w 6848863"/>
              <a:gd name="connsiteY32" fmla="*/ 4861413 h 6858000"/>
              <a:gd name="connsiteX33" fmla="*/ 0 w 6848863"/>
              <a:gd name="connsiteY33" fmla="*/ 6858000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6858000 h 6858000"/>
              <a:gd name="connsiteX3" fmla="*/ 6848862 w 6848863"/>
              <a:gd name="connsiteY3" fmla="*/ 3429040 h 6858000"/>
              <a:gd name="connsiteX4" fmla="*/ 6848863 w 6848863"/>
              <a:gd name="connsiteY4" fmla="*/ 3429020 h 6858000"/>
              <a:gd name="connsiteX5" fmla="*/ 6848862 w 6848863"/>
              <a:gd name="connsiteY5" fmla="*/ 0 h 6858000"/>
              <a:gd name="connsiteX6" fmla="*/ 6848863 w 6848863"/>
              <a:gd name="connsiteY6" fmla="*/ 0 h 6858000"/>
              <a:gd name="connsiteX7" fmla="*/ 6848863 w 6848863"/>
              <a:gd name="connsiteY7" fmla="*/ 3428980 h 6858000"/>
              <a:gd name="connsiteX8" fmla="*/ 6848862 w 6848863"/>
              <a:gd name="connsiteY8" fmla="*/ 3428960 h 6858000"/>
              <a:gd name="connsiteX9" fmla="*/ 6848862 w 6848863"/>
              <a:gd name="connsiteY9" fmla="*/ 0 h 6858000"/>
              <a:gd name="connsiteX10" fmla="*/ 1996587 w 6848863"/>
              <a:gd name="connsiteY10" fmla="*/ 0 h 6858000"/>
              <a:gd name="connsiteX11" fmla="*/ 3952611 w 6848863"/>
              <a:gd name="connsiteY11" fmla="*/ 1594205 h 6858000"/>
              <a:gd name="connsiteX12" fmla="*/ 3960305 w 6848863"/>
              <a:gd name="connsiteY12" fmla="*/ 1644622 h 6858000"/>
              <a:gd name="connsiteX13" fmla="*/ 4075115 w 6848863"/>
              <a:gd name="connsiteY13" fmla="*/ 1589315 h 6858000"/>
              <a:gd name="connsiteX14" fmla="*/ 4852277 w 6848863"/>
              <a:gd name="connsiteY14" fmla="*/ 1432413 h 6858000"/>
              <a:gd name="connsiteX15" fmla="*/ 6838556 w 6848863"/>
              <a:gd name="connsiteY15" fmla="*/ 3224861 h 6858000"/>
              <a:gd name="connsiteX16" fmla="*/ 6848862 w 6848863"/>
              <a:gd name="connsiteY16" fmla="*/ 3428960 h 6858000"/>
              <a:gd name="connsiteX17" fmla="*/ 6848862 w 6848863"/>
              <a:gd name="connsiteY17" fmla="*/ 3429040 h 6858000"/>
              <a:gd name="connsiteX18" fmla="*/ 6838556 w 6848863"/>
              <a:gd name="connsiteY18" fmla="*/ 3633140 h 6858000"/>
              <a:gd name="connsiteX19" fmla="*/ 4852277 w 6848863"/>
              <a:gd name="connsiteY19" fmla="*/ 5425587 h 6858000"/>
              <a:gd name="connsiteX20" fmla="*/ 4008569 w 6848863"/>
              <a:gd name="connsiteY20" fmla="*/ 5239088 h 6858000"/>
              <a:gd name="connsiteX21" fmla="*/ 3960217 w 6848863"/>
              <a:gd name="connsiteY21" fmla="*/ 5213955 h 6858000"/>
              <a:gd name="connsiteX22" fmla="*/ 3952611 w 6848863"/>
              <a:gd name="connsiteY22" fmla="*/ 5263795 h 6858000"/>
              <a:gd name="connsiteX23" fmla="*/ 1996587 w 6848863"/>
              <a:gd name="connsiteY23" fmla="*/ 6858000 h 6858000"/>
              <a:gd name="connsiteX24" fmla="*/ 0 w 6848863"/>
              <a:gd name="connsiteY24" fmla="*/ 4861413 h 6858000"/>
              <a:gd name="connsiteX25" fmla="*/ 584787 w 6848863"/>
              <a:gd name="connsiteY25" fmla="*/ 3449613 h 6858000"/>
              <a:gd name="connsiteX26" fmla="*/ 607467 w 6848863"/>
              <a:gd name="connsiteY26" fmla="*/ 3429000 h 6858000"/>
              <a:gd name="connsiteX27" fmla="*/ 584787 w 6848863"/>
              <a:gd name="connsiteY27" fmla="*/ 3408388 h 6858000"/>
              <a:gd name="connsiteX28" fmla="*/ 0 w 6848863"/>
              <a:gd name="connsiteY28" fmla="*/ 1996587 h 6858000"/>
              <a:gd name="connsiteX29" fmla="*/ 1996587 w 6848863"/>
              <a:gd name="connsiteY29" fmla="*/ 0 h 6858000"/>
              <a:gd name="connsiteX30" fmla="*/ 0 w 6848863"/>
              <a:gd name="connsiteY30" fmla="*/ 4861413 h 6858000"/>
              <a:gd name="connsiteX31" fmla="*/ 0 w 6848863"/>
              <a:gd name="connsiteY31" fmla="*/ 1996587 h 6858000"/>
              <a:gd name="connsiteX32" fmla="*/ 0 w 6848863"/>
              <a:gd name="connsiteY32" fmla="*/ 4861413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6858000 h 6858000"/>
              <a:gd name="connsiteX3" fmla="*/ 6848862 w 6848863"/>
              <a:gd name="connsiteY3" fmla="*/ 3429040 h 6858000"/>
              <a:gd name="connsiteX4" fmla="*/ 6848863 w 6848863"/>
              <a:gd name="connsiteY4" fmla="*/ 3429020 h 6858000"/>
              <a:gd name="connsiteX5" fmla="*/ 6848862 w 6848863"/>
              <a:gd name="connsiteY5" fmla="*/ 0 h 6858000"/>
              <a:gd name="connsiteX6" fmla="*/ 6848863 w 6848863"/>
              <a:gd name="connsiteY6" fmla="*/ 0 h 6858000"/>
              <a:gd name="connsiteX7" fmla="*/ 6848863 w 6848863"/>
              <a:gd name="connsiteY7" fmla="*/ 3428980 h 6858000"/>
              <a:gd name="connsiteX8" fmla="*/ 6848862 w 6848863"/>
              <a:gd name="connsiteY8" fmla="*/ 3428960 h 6858000"/>
              <a:gd name="connsiteX9" fmla="*/ 6848862 w 6848863"/>
              <a:gd name="connsiteY9" fmla="*/ 0 h 6858000"/>
              <a:gd name="connsiteX10" fmla="*/ 1996587 w 6848863"/>
              <a:gd name="connsiteY10" fmla="*/ 0 h 6858000"/>
              <a:gd name="connsiteX11" fmla="*/ 3952611 w 6848863"/>
              <a:gd name="connsiteY11" fmla="*/ 1594205 h 6858000"/>
              <a:gd name="connsiteX12" fmla="*/ 3960305 w 6848863"/>
              <a:gd name="connsiteY12" fmla="*/ 1644622 h 6858000"/>
              <a:gd name="connsiteX13" fmla="*/ 4075115 w 6848863"/>
              <a:gd name="connsiteY13" fmla="*/ 1589315 h 6858000"/>
              <a:gd name="connsiteX14" fmla="*/ 4852277 w 6848863"/>
              <a:gd name="connsiteY14" fmla="*/ 1432413 h 6858000"/>
              <a:gd name="connsiteX15" fmla="*/ 6838556 w 6848863"/>
              <a:gd name="connsiteY15" fmla="*/ 3224861 h 6858000"/>
              <a:gd name="connsiteX16" fmla="*/ 6848862 w 6848863"/>
              <a:gd name="connsiteY16" fmla="*/ 3428960 h 6858000"/>
              <a:gd name="connsiteX17" fmla="*/ 6848862 w 6848863"/>
              <a:gd name="connsiteY17" fmla="*/ 3429040 h 6858000"/>
              <a:gd name="connsiteX18" fmla="*/ 6838556 w 6848863"/>
              <a:gd name="connsiteY18" fmla="*/ 3633140 h 6858000"/>
              <a:gd name="connsiteX19" fmla="*/ 4852277 w 6848863"/>
              <a:gd name="connsiteY19" fmla="*/ 5425587 h 6858000"/>
              <a:gd name="connsiteX20" fmla="*/ 4008569 w 6848863"/>
              <a:gd name="connsiteY20" fmla="*/ 5239088 h 6858000"/>
              <a:gd name="connsiteX21" fmla="*/ 3960217 w 6848863"/>
              <a:gd name="connsiteY21" fmla="*/ 5213955 h 6858000"/>
              <a:gd name="connsiteX22" fmla="*/ 3952611 w 6848863"/>
              <a:gd name="connsiteY22" fmla="*/ 5263795 h 6858000"/>
              <a:gd name="connsiteX23" fmla="*/ 1996587 w 6848863"/>
              <a:gd name="connsiteY23" fmla="*/ 6858000 h 6858000"/>
              <a:gd name="connsiteX24" fmla="*/ 0 w 6848863"/>
              <a:gd name="connsiteY24" fmla="*/ 4861413 h 6858000"/>
              <a:gd name="connsiteX25" fmla="*/ 584787 w 6848863"/>
              <a:gd name="connsiteY25" fmla="*/ 3449613 h 6858000"/>
              <a:gd name="connsiteX26" fmla="*/ 607467 w 6848863"/>
              <a:gd name="connsiteY26" fmla="*/ 3429000 h 6858000"/>
              <a:gd name="connsiteX27" fmla="*/ 584787 w 6848863"/>
              <a:gd name="connsiteY27" fmla="*/ 3408388 h 6858000"/>
              <a:gd name="connsiteX28" fmla="*/ 0 w 6848863"/>
              <a:gd name="connsiteY28" fmla="*/ 1996587 h 6858000"/>
              <a:gd name="connsiteX29" fmla="*/ 1996587 w 6848863"/>
              <a:gd name="connsiteY29" fmla="*/ 0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6858000 h 6858000"/>
              <a:gd name="connsiteX3" fmla="*/ 6848862 w 6848863"/>
              <a:gd name="connsiteY3" fmla="*/ 3429040 h 6858000"/>
              <a:gd name="connsiteX4" fmla="*/ 6848863 w 6848863"/>
              <a:gd name="connsiteY4" fmla="*/ 3429020 h 6858000"/>
              <a:gd name="connsiteX5" fmla="*/ 6848862 w 6848863"/>
              <a:gd name="connsiteY5" fmla="*/ 0 h 6858000"/>
              <a:gd name="connsiteX6" fmla="*/ 6848863 w 6848863"/>
              <a:gd name="connsiteY6" fmla="*/ 0 h 6858000"/>
              <a:gd name="connsiteX7" fmla="*/ 6848863 w 6848863"/>
              <a:gd name="connsiteY7" fmla="*/ 3428980 h 6858000"/>
              <a:gd name="connsiteX8" fmla="*/ 6848862 w 6848863"/>
              <a:gd name="connsiteY8" fmla="*/ 3428960 h 6858000"/>
              <a:gd name="connsiteX9" fmla="*/ 6848862 w 6848863"/>
              <a:gd name="connsiteY9" fmla="*/ 0 h 6858000"/>
              <a:gd name="connsiteX10" fmla="*/ 1996587 w 6848863"/>
              <a:gd name="connsiteY10" fmla="*/ 0 h 6858000"/>
              <a:gd name="connsiteX11" fmla="*/ 3952611 w 6848863"/>
              <a:gd name="connsiteY11" fmla="*/ 1594205 h 6858000"/>
              <a:gd name="connsiteX12" fmla="*/ 3960305 w 6848863"/>
              <a:gd name="connsiteY12" fmla="*/ 1644622 h 6858000"/>
              <a:gd name="connsiteX13" fmla="*/ 4075115 w 6848863"/>
              <a:gd name="connsiteY13" fmla="*/ 1589315 h 6858000"/>
              <a:gd name="connsiteX14" fmla="*/ 4852277 w 6848863"/>
              <a:gd name="connsiteY14" fmla="*/ 1432413 h 6858000"/>
              <a:gd name="connsiteX15" fmla="*/ 6838556 w 6848863"/>
              <a:gd name="connsiteY15" fmla="*/ 3224861 h 6858000"/>
              <a:gd name="connsiteX16" fmla="*/ 6848862 w 6848863"/>
              <a:gd name="connsiteY16" fmla="*/ 3428960 h 6858000"/>
              <a:gd name="connsiteX17" fmla="*/ 6838556 w 6848863"/>
              <a:gd name="connsiteY17" fmla="*/ 3633140 h 6858000"/>
              <a:gd name="connsiteX18" fmla="*/ 4852277 w 6848863"/>
              <a:gd name="connsiteY18" fmla="*/ 5425587 h 6858000"/>
              <a:gd name="connsiteX19" fmla="*/ 4008569 w 6848863"/>
              <a:gd name="connsiteY19" fmla="*/ 5239088 h 6858000"/>
              <a:gd name="connsiteX20" fmla="*/ 3960217 w 6848863"/>
              <a:gd name="connsiteY20" fmla="*/ 5213955 h 6858000"/>
              <a:gd name="connsiteX21" fmla="*/ 3952611 w 6848863"/>
              <a:gd name="connsiteY21" fmla="*/ 5263795 h 6858000"/>
              <a:gd name="connsiteX22" fmla="*/ 1996587 w 6848863"/>
              <a:gd name="connsiteY22" fmla="*/ 6858000 h 6858000"/>
              <a:gd name="connsiteX23" fmla="*/ 0 w 6848863"/>
              <a:gd name="connsiteY23" fmla="*/ 4861413 h 6858000"/>
              <a:gd name="connsiteX24" fmla="*/ 584787 w 6848863"/>
              <a:gd name="connsiteY24" fmla="*/ 3449613 h 6858000"/>
              <a:gd name="connsiteX25" fmla="*/ 607467 w 6848863"/>
              <a:gd name="connsiteY25" fmla="*/ 3429000 h 6858000"/>
              <a:gd name="connsiteX26" fmla="*/ 584787 w 6848863"/>
              <a:gd name="connsiteY26" fmla="*/ 3408388 h 6858000"/>
              <a:gd name="connsiteX27" fmla="*/ 0 w 6848863"/>
              <a:gd name="connsiteY27" fmla="*/ 1996587 h 6858000"/>
              <a:gd name="connsiteX28" fmla="*/ 1996587 w 6848863"/>
              <a:gd name="connsiteY28" fmla="*/ 0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6858000 h 6858000"/>
              <a:gd name="connsiteX3" fmla="*/ 6848862 w 6848863"/>
              <a:gd name="connsiteY3" fmla="*/ 3429040 h 6858000"/>
              <a:gd name="connsiteX4" fmla="*/ 6848863 w 6848863"/>
              <a:gd name="connsiteY4" fmla="*/ 3429020 h 6858000"/>
              <a:gd name="connsiteX5" fmla="*/ 6848862 w 6848863"/>
              <a:gd name="connsiteY5" fmla="*/ 0 h 6858000"/>
              <a:gd name="connsiteX6" fmla="*/ 6848863 w 6848863"/>
              <a:gd name="connsiteY6" fmla="*/ 0 h 6858000"/>
              <a:gd name="connsiteX7" fmla="*/ 6848863 w 6848863"/>
              <a:gd name="connsiteY7" fmla="*/ 3428980 h 6858000"/>
              <a:gd name="connsiteX8" fmla="*/ 6848862 w 6848863"/>
              <a:gd name="connsiteY8" fmla="*/ 3428960 h 6858000"/>
              <a:gd name="connsiteX9" fmla="*/ 6848862 w 6848863"/>
              <a:gd name="connsiteY9" fmla="*/ 0 h 6858000"/>
              <a:gd name="connsiteX10" fmla="*/ 1996587 w 6848863"/>
              <a:gd name="connsiteY10" fmla="*/ 0 h 6858000"/>
              <a:gd name="connsiteX11" fmla="*/ 3952611 w 6848863"/>
              <a:gd name="connsiteY11" fmla="*/ 1594205 h 6858000"/>
              <a:gd name="connsiteX12" fmla="*/ 3960305 w 6848863"/>
              <a:gd name="connsiteY12" fmla="*/ 1644622 h 6858000"/>
              <a:gd name="connsiteX13" fmla="*/ 4075115 w 6848863"/>
              <a:gd name="connsiteY13" fmla="*/ 1589315 h 6858000"/>
              <a:gd name="connsiteX14" fmla="*/ 4852277 w 6848863"/>
              <a:gd name="connsiteY14" fmla="*/ 1432413 h 6858000"/>
              <a:gd name="connsiteX15" fmla="*/ 6838556 w 6848863"/>
              <a:gd name="connsiteY15" fmla="*/ 3224861 h 6858000"/>
              <a:gd name="connsiteX16" fmla="*/ 6838556 w 6848863"/>
              <a:gd name="connsiteY16" fmla="*/ 3633140 h 6858000"/>
              <a:gd name="connsiteX17" fmla="*/ 4852277 w 6848863"/>
              <a:gd name="connsiteY17" fmla="*/ 5425587 h 6858000"/>
              <a:gd name="connsiteX18" fmla="*/ 4008569 w 6848863"/>
              <a:gd name="connsiteY18" fmla="*/ 5239088 h 6858000"/>
              <a:gd name="connsiteX19" fmla="*/ 3960217 w 6848863"/>
              <a:gd name="connsiteY19" fmla="*/ 5213955 h 6858000"/>
              <a:gd name="connsiteX20" fmla="*/ 3952611 w 6848863"/>
              <a:gd name="connsiteY20" fmla="*/ 5263795 h 6858000"/>
              <a:gd name="connsiteX21" fmla="*/ 1996587 w 6848863"/>
              <a:gd name="connsiteY21" fmla="*/ 6858000 h 6858000"/>
              <a:gd name="connsiteX22" fmla="*/ 0 w 6848863"/>
              <a:gd name="connsiteY22" fmla="*/ 4861413 h 6858000"/>
              <a:gd name="connsiteX23" fmla="*/ 584787 w 6848863"/>
              <a:gd name="connsiteY23" fmla="*/ 3449613 h 6858000"/>
              <a:gd name="connsiteX24" fmla="*/ 607467 w 6848863"/>
              <a:gd name="connsiteY24" fmla="*/ 3429000 h 6858000"/>
              <a:gd name="connsiteX25" fmla="*/ 584787 w 6848863"/>
              <a:gd name="connsiteY25" fmla="*/ 3408388 h 6858000"/>
              <a:gd name="connsiteX26" fmla="*/ 0 w 6848863"/>
              <a:gd name="connsiteY26" fmla="*/ 1996587 h 6858000"/>
              <a:gd name="connsiteX27" fmla="*/ 1996587 w 6848863"/>
              <a:gd name="connsiteY27" fmla="*/ 0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6858000 h 6858000"/>
              <a:gd name="connsiteX3" fmla="*/ 6848862 w 6848863"/>
              <a:gd name="connsiteY3" fmla="*/ 3429040 h 6858000"/>
              <a:gd name="connsiteX4" fmla="*/ 6848863 w 6848863"/>
              <a:gd name="connsiteY4" fmla="*/ 3429020 h 6858000"/>
              <a:gd name="connsiteX5" fmla="*/ 6848862 w 6848863"/>
              <a:gd name="connsiteY5" fmla="*/ 0 h 6858000"/>
              <a:gd name="connsiteX6" fmla="*/ 6848863 w 6848863"/>
              <a:gd name="connsiteY6" fmla="*/ 0 h 6858000"/>
              <a:gd name="connsiteX7" fmla="*/ 6848863 w 6848863"/>
              <a:gd name="connsiteY7" fmla="*/ 3428980 h 6858000"/>
              <a:gd name="connsiteX8" fmla="*/ 6848862 w 6848863"/>
              <a:gd name="connsiteY8" fmla="*/ 0 h 6858000"/>
              <a:gd name="connsiteX9" fmla="*/ 1996587 w 6848863"/>
              <a:gd name="connsiteY9" fmla="*/ 0 h 6858000"/>
              <a:gd name="connsiteX10" fmla="*/ 3952611 w 6848863"/>
              <a:gd name="connsiteY10" fmla="*/ 1594205 h 6858000"/>
              <a:gd name="connsiteX11" fmla="*/ 3960305 w 6848863"/>
              <a:gd name="connsiteY11" fmla="*/ 1644622 h 6858000"/>
              <a:gd name="connsiteX12" fmla="*/ 4075115 w 6848863"/>
              <a:gd name="connsiteY12" fmla="*/ 1589315 h 6858000"/>
              <a:gd name="connsiteX13" fmla="*/ 4852277 w 6848863"/>
              <a:gd name="connsiteY13" fmla="*/ 1432413 h 6858000"/>
              <a:gd name="connsiteX14" fmla="*/ 6838556 w 6848863"/>
              <a:gd name="connsiteY14" fmla="*/ 3224861 h 6858000"/>
              <a:gd name="connsiteX15" fmla="*/ 6838556 w 6848863"/>
              <a:gd name="connsiteY15" fmla="*/ 3633140 h 6858000"/>
              <a:gd name="connsiteX16" fmla="*/ 4852277 w 6848863"/>
              <a:gd name="connsiteY16" fmla="*/ 5425587 h 6858000"/>
              <a:gd name="connsiteX17" fmla="*/ 4008569 w 6848863"/>
              <a:gd name="connsiteY17" fmla="*/ 5239088 h 6858000"/>
              <a:gd name="connsiteX18" fmla="*/ 3960217 w 6848863"/>
              <a:gd name="connsiteY18" fmla="*/ 5213955 h 6858000"/>
              <a:gd name="connsiteX19" fmla="*/ 3952611 w 6848863"/>
              <a:gd name="connsiteY19" fmla="*/ 5263795 h 6858000"/>
              <a:gd name="connsiteX20" fmla="*/ 1996587 w 6848863"/>
              <a:gd name="connsiteY20" fmla="*/ 6858000 h 6858000"/>
              <a:gd name="connsiteX21" fmla="*/ 0 w 6848863"/>
              <a:gd name="connsiteY21" fmla="*/ 4861413 h 6858000"/>
              <a:gd name="connsiteX22" fmla="*/ 584787 w 6848863"/>
              <a:gd name="connsiteY22" fmla="*/ 3449613 h 6858000"/>
              <a:gd name="connsiteX23" fmla="*/ 607467 w 6848863"/>
              <a:gd name="connsiteY23" fmla="*/ 3429000 h 6858000"/>
              <a:gd name="connsiteX24" fmla="*/ 584787 w 6848863"/>
              <a:gd name="connsiteY24" fmla="*/ 3408388 h 6858000"/>
              <a:gd name="connsiteX25" fmla="*/ 0 w 6848863"/>
              <a:gd name="connsiteY25" fmla="*/ 1996587 h 6858000"/>
              <a:gd name="connsiteX26" fmla="*/ 1996587 w 6848863"/>
              <a:gd name="connsiteY26" fmla="*/ 0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6858000 h 6858000"/>
              <a:gd name="connsiteX3" fmla="*/ 6848862 w 6848863"/>
              <a:gd name="connsiteY3" fmla="*/ 3429040 h 6858000"/>
              <a:gd name="connsiteX4" fmla="*/ 6848863 w 6848863"/>
              <a:gd name="connsiteY4" fmla="*/ 3429020 h 6858000"/>
              <a:gd name="connsiteX5" fmla="*/ 6848863 w 6848863"/>
              <a:gd name="connsiteY5" fmla="*/ 3428980 h 6858000"/>
              <a:gd name="connsiteX6" fmla="*/ 6848863 w 6848863"/>
              <a:gd name="connsiteY6" fmla="*/ 0 h 6858000"/>
              <a:gd name="connsiteX7" fmla="*/ 6848863 w 6848863"/>
              <a:gd name="connsiteY7" fmla="*/ 3428980 h 6858000"/>
              <a:gd name="connsiteX8" fmla="*/ 1996587 w 6848863"/>
              <a:gd name="connsiteY8" fmla="*/ 0 h 6858000"/>
              <a:gd name="connsiteX9" fmla="*/ 3952611 w 6848863"/>
              <a:gd name="connsiteY9" fmla="*/ 1594205 h 6858000"/>
              <a:gd name="connsiteX10" fmla="*/ 3960305 w 6848863"/>
              <a:gd name="connsiteY10" fmla="*/ 1644622 h 6858000"/>
              <a:gd name="connsiteX11" fmla="*/ 4075115 w 6848863"/>
              <a:gd name="connsiteY11" fmla="*/ 1589315 h 6858000"/>
              <a:gd name="connsiteX12" fmla="*/ 4852277 w 6848863"/>
              <a:gd name="connsiteY12" fmla="*/ 1432413 h 6858000"/>
              <a:gd name="connsiteX13" fmla="*/ 6838556 w 6848863"/>
              <a:gd name="connsiteY13" fmla="*/ 3224861 h 6858000"/>
              <a:gd name="connsiteX14" fmla="*/ 6838556 w 6848863"/>
              <a:gd name="connsiteY14" fmla="*/ 3633140 h 6858000"/>
              <a:gd name="connsiteX15" fmla="*/ 4852277 w 6848863"/>
              <a:gd name="connsiteY15" fmla="*/ 5425587 h 6858000"/>
              <a:gd name="connsiteX16" fmla="*/ 4008569 w 6848863"/>
              <a:gd name="connsiteY16" fmla="*/ 5239088 h 6858000"/>
              <a:gd name="connsiteX17" fmla="*/ 3960217 w 6848863"/>
              <a:gd name="connsiteY17" fmla="*/ 5213955 h 6858000"/>
              <a:gd name="connsiteX18" fmla="*/ 3952611 w 6848863"/>
              <a:gd name="connsiteY18" fmla="*/ 5263795 h 6858000"/>
              <a:gd name="connsiteX19" fmla="*/ 1996587 w 6848863"/>
              <a:gd name="connsiteY19" fmla="*/ 6858000 h 6858000"/>
              <a:gd name="connsiteX20" fmla="*/ 0 w 6848863"/>
              <a:gd name="connsiteY20" fmla="*/ 4861413 h 6858000"/>
              <a:gd name="connsiteX21" fmla="*/ 584787 w 6848863"/>
              <a:gd name="connsiteY21" fmla="*/ 3449613 h 6858000"/>
              <a:gd name="connsiteX22" fmla="*/ 607467 w 6848863"/>
              <a:gd name="connsiteY22" fmla="*/ 3429000 h 6858000"/>
              <a:gd name="connsiteX23" fmla="*/ 584787 w 6848863"/>
              <a:gd name="connsiteY23" fmla="*/ 3408388 h 6858000"/>
              <a:gd name="connsiteX24" fmla="*/ 0 w 6848863"/>
              <a:gd name="connsiteY24" fmla="*/ 1996587 h 6858000"/>
              <a:gd name="connsiteX25" fmla="*/ 1996587 w 6848863"/>
              <a:gd name="connsiteY25" fmla="*/ 0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6858000 h 6858000"/>
              <a:gd name="connsiteX3" fmla="*/ 6848862 w 6848863"/>
              <a:gd name="connsiteY3" fmla="*/ 3429040 h 6858000"/>
              <a:gd name="connsiteX4" fmla="*/ 6848863 w 6848863"/>
              <a:gd name="connsiteY4" fmla="*/ 3429020 h 6858000"/>
              <a:gd name="connsiteX5" fmla="*/ 1996587 w 6848863"/>
              <a:gd name="connsiteY5" fmla="*/ 0 h 6858000"/>
              <a:gd name="connsiteX6" fmla="*/ 3952611 w 6848863"/>
              <a:gd name="connsiteY6" fmla="*/ 1594205 h 6858000"/>
              <a:gd name="connsiteX7" fmla="*/ 3960305 w 6848863"/>
              <a:gd name="connsiteY7" fmla="*/ 1644622 h 6858000"/>
              <a:gd name="connsiteX8" fmla="*/ 4075115 w 6848863"/>
              <a:gd name="connsiteY8" fmla="*/ 1589315 h 6858000"/>
              <a:gd name="connsiteX9" fmla="*/ 4852277 w 6848863"/>
              <a:gd name="connsiteY9" fmla="*/ 1432413 h 6858000"/>
              <a:gd name="connsiteX10" fmla="*/ 6838556 w 6848863"/>
              <a:gd name="connsiteY10" fmla="*/ 3224861 h 6858000"/>
              <a:gd name="connsiteX11" fmla="*/ 6838556 w 6848863"/>
              <a:gd name="connsiteY11" fmla="*/ 3633140 h 6858000"/>
              <a:gd name="connsiteX12" fmla="*/ 4852277 w 6848863"/>
              <a:gd name="connsiteY12" fmla="*/ 5425587 h 6858000"/>
              <a:gd name="connsiteX13" fmla="*/ 4008569 w 6848863"/>
              <a:gd name="connsiteY13" fmla="*/ 5239088 h 6858000"/>
              <a:gd name="connsiteX14" fmla="*/ 3960217 w 6848863"/>
              <a:gd name="connsiteY14" fmla="*/ 5213955 h 6858000"/>
              <a:gd name="connsiteX15" fmla="*/ 3952611 w 6848863"/>
              <a:gd name="connsiteY15" fmla="*/ 5263795 h 6858000"/>
              <a:gd name="connsiteX16" fmla="*/ 1996587 w 6848863"/>
              <a:gd name="connsiteY16" fmla="*/ 6858000 h 6858000"/>
              <a:gd name="connsiteX17" fmla="*/ 0 w 6848863"/>
              <a:gd name="connsiteY17" fmla="*/ 4861413 h 6858000"/>
              <a:gd name="connsiteX18" fmla="*/ 584787 w 6848863"/>
              <a:gd name="connsiteY18" fmla="*/ 3449613 h 6858000"/>
              <a:gd name="connsiteX19" fmla="*/ 607467 w 6848863"/>
              <a:gd name="connsiteY19" fmla="*/ 3429000 h 6858000"/>
              <a:gd name="connsiteX20" fmla="*/ 584787 w 6848863"/>
              <a:gd name="connsiteY20" fmla="*/ 3408388 h 6858000"/>
              <a:gd name="connsiteX21" fmla="*/ 0 w 6848863"/>
              <a:gd name="connsiteY21" fmla="*/ 1996587 h 6858000"/>
              <a:gd name="connsiteX22" fmla="*/ 1996587 w 6848863"/>
              <a:gd name="connsiteY22" fmla="*/ 0 h 6858000"/>
              <a:gd name="connsiteX0" fmla="*/ 6848863 w 6848863"/>
              <a:gd name="connsiteY0" fmla="*/ 3429020 h 6858000"/>
              <a:gd name="connsiteX1" fmla="*/ 6848863 w 6848863"/>
              <a:gd name="connsiteY1" fmla="*/ 6858000 h 6858000"/>
              <a:gd name="connsiteX2" fmla="*/ 6848862 w 6848863"/>
              <a:gd name="connsiteY2" fmla="*/ 3429040 h 6858000"/>
              <a:gd name="connsiteX3" fmla="*/ 6848863 w 6848863"/>
              <a:gd name="connsiteY3" fmla="*/ 3429020 h 6858000"/>
              <a:gd name="connsiteX4" fmla="*/ 1996587 w 6848863"/>
              <a:gd name="connsiteY4" fmla="*/ 0 h 6858000"/>
              <a:gd name="connsiteX5" fmla="*/ 3952611 w 6848863"/>
              <a:gd name="connsiteY5" fmla="*/ 1594205 h 6858000"/>
              <a:gd name="connsiteX6" fmla="*/ 3960305 w 6848863"/>
              <a:gd name="connsiteY6" fmla="*/ 1644622 h 6858000"/>
              <a:gd name="connsiteX7" fmla="*/ 4075115 w 6848863"/>
              <a:gd name="connsiteY7" fmla="*/ 1589315 h 6858000"/>
              <a:gd name="connsiteX8" fmla="*/ 4852277 w 6848863"/>
              <a:gd name="connsiteY8" fmla="*/ 1432413 h 6858000"/>
              <a:gd name="connsiteX9" fmla="*/ 6838556 w 6848863"/>
              <a:gd name="connsiteY9" fmla="*/ 3224861 h 6858000"/>
              <a:gd name="connsiteX10" fmla="*/ 6838556 w 6848863"/>
              <a:gd name="connsiteY10" fmla="*/ 3633140 h 6858000"/>
              <a:gd name="connsiteX11" fmla="*/ 4852277 w 6848863"/>
              <a:gd name="connsiteY11" fmla="*/ 5425587 h 6858000"/>
              <a:gd name="connsiteX12" fmla="*/ 4008569 w 6848863"/>
              <a:gd name="connsiteY12" fmla="*/ 5239088 h 6858000"/>
              <a:gd name="connsiteX13" fmla="*/ 3960217 w 6848863"/>
              <a:gd name="connsiteY13" fmla="*/ 5213955 h 6858000"/>
              <a:gd name="connsiteX14" fmla="*/ 3952611 w 6848863"/>
              <a:gd name="connsiteY14" fmla="*/ 5263795 h 6858000"/>
              <a:gd name="connsiteX15" fmla="*/ 1996587 w 6848863"/>
              <a:gd name="connsiteY15" fmla="*/ 6858000 h 6858000"/>
              <a:gd name="connsiteX16" fmla="*/ 0 w 6848863"/>
              <a:gd name="connsiteY16" fmla="*/ 4861413 h 6858000"/>
              <a:gd name="connsiteX17" fmla="*/ 584787 w 6848863"/>
              <a:gd name="connsiteY17" fmla="*/ 3449613 h 6858000"/>
              <a:gd name="connsiteX18" fmla="*/ 607467 w 6848863"/>
              <a:gd name="connsiteY18" fmla="*/ 3429000 h 6858000"/>
              <a:gd name="connsiteX19" fmla="*/ 584787 w 6848863"/>
              <a:gd name="connsiteY19" fmla="*/ 3408388 h 6858000"/>
              <a:gd name="connsiteX20" fmla="*/ 0 w 6848863"/>
              <a:gd name="connsiteY20" fmla="*/ 1996587 h 6858000"/>
              <a:gd name="connsiteX21" fmla="*/ 1996587 w 6848863"/>
              <a:gd name="connsiteY21" fmla="*/ 0 h 6858000"/>
              <a:gd name="connsiteX0" fmla="*/ 6848863 w 6848863"/>
              <a:gd name="connsiteY0" fmla="*/ 3429020 h 6858000"/>
              <a:gd name="connsiteX1" fmla="*/ 6848862 w 6848863"/>
              <a:gd name="connsiteY1" fmla="*/ 3429040 h 6858000"/>
              <a:gd name="connsiteX2" fmla="*/ 6848863 w 6848863"/>
              <a:gd name="connsiteY2" fmla="*/ 3429020 h 6858000"/>
              <a:gd name="connsiteX3" fmla="*/ 1996587 w 6848863"/>
              <a:gd name="connsiteY3" fmla="*/ 0 h 6858000"/>
              <a:gd name="connsiteX4" fmla="*/ 3952611 w 6848863"/>
              <a:gd name="connsiteY4" fmla="*/ 1594205 h 6858000"/>
              <a:gd name="connsiteX5" fmla="*/ 3960305 w 6848863"/>
              <a:gd name="connsiteY5" fmla="*/ 1644622 h 6858000"/>
              <a:gd name="connsiteX6" fmla="*/ 4075115 w 6848863"/>
              <a:gd name="connsiteY6" fmla="*/ 1589315 h 6858000"/>
              <a:gd name="connsiteX7" fmla="*/ 4852277 w 6848863"/>
              <a:gd name="connsiteY7" fmla="*/ 1432413 h 6858000"/>
              <a:gd name="connsiteX8" fmla="*/ 6838556 w 6848863"/>
              <a:gd name="connsiteY8" fmla="*/ 3224861 h 6858000"/>
              <a:gd name="connsiteX9" fmla="*/ 6838556 w 6848863"/>
              <a:gd name="connsiteY9" fmla="*/ 3633140 h 6858000"/>
              <a:gd name="connsiteX10" fmla="*/ 4852277 w 6848863"/>
              <a:gd name="connsiteY10" fmla="*/ 5425587 h 6858000"/>
              <a:gd name="connsiteX11" fmla="*/ 4008569 w 6848863"/>
              <a:gd name="connsiteY11" fmla="*/ 5239088 h 6858000"/>
              <a:gd name="connsiteX12" fmla="*/ 3960217 w 6848863"/>
              <a:gd name="connsiteY12" fmla="*/ 5213955 h 6858000"/>
              <a:gd name="connsiteX13" fmla="*/ 3952611 w 6848863"/>
              <a:gd name="connsiteY13" fmla="*/ 5263795 h 6858000"/>
              <a:gd name="connsiteX14" fmla="*/ 1996587 w 6848863"/>
              <a:gd name="connsiteY14" fmla="*/ 6858000 h 6858000"/>
              <a:gd name="connsiteX15" fmla="*/ 0 w 6848863"/>
              <a:gd name="connsiteY15" fmla="*/ 4861413 h 6858000"/>
              <a:gd name="connsiteX16" fmla="*/ 584787 w 6848863"/>
              <a:gd name="connsiteY16" fmla="*/ 3449613 h 6858000"/>
              <a:gd name="connsiteX17" fmla="*/ 607467 w 6848863"/>
              <a:gd name="connsiteY17" fmla="*/ 3429000 h 6858000"/>
              <a:gd name="connsiteX18" fmla="*/ 584787 w 6848863"/>
              <a:gd name="connsiteY18" fmla="*/ 3408388 h 6858000"/>
              <a:gd name="connsiteX19" fmla="*/ 0 w 6848863"/>
              <a:gd name="connsiteY19" fmla="*/ 1996587 h 6858000"/>
              <a:gd name="connsiteX20" fmla="*/ 1996587 w 6848863"/>
              <a:gd name="connsiteY20" fmla="*/ 0 h 6858000"/>
              <a:gd name="connsiteX0" fmla="*/ 1996587 w 6838556"/>
              <a:gd name="connsiteY0" fmla="*/ 0 h 6858000"/>
              <a:gd name="connsiteX1" fmla="*/ 3952611 w 6838556"/>
              <a:gd name="connsiteY1" fmla="*/ 1594205 h 6858000"/>
              <a:gd name="connsiteX2" fmla="*/ 3960305 w 6838556"/>
              <a:gd name="connsiteY2" fmla="*/ 1644622 h 6858000"/>
              <a:gd name="connsiteX3" fmla="*/ 4075115 w 6838556"/>
              <a:gd name="connsiteY3" fmla="*/ 1589315 h 6858000"/>
              <a:gd name="connsiteX4" fmla="*/ 4852277 w 6838556"/>
              <a:gd name="connsiteY4" fmla="*/ 1432413 h 6858000"/>
              <a:gd name="connsiteX5" fmla="*/ 6838556 w 6838556"/>
              <a:gd name="connsiteY5" fmla="*/ 3224861 h 6858000"/>
              <a:gd name="connsiteX6" fmla="*/ 6838556 w 6838556"/>
              <a:gd name="connsiteY6" fmla="*/ 3633140 h 6858000"/>
              <a:gd name="connsiteX7" fmla="*/ 4852277 w 6838556"/>
              <a:gd name="connsiteY7" fmla="*/ 5425587 h 6858000"/>
              <a:gd name="connsiteX8" fmla="*/ 4008569 w 6838556"/>
              <a:gd name="connsiteY8" fmla="*/ 5239088 h 6858000"/>
              <a:gd name="connsiteX9" fmla="*/ 3960217 w 6838556"/>
              <a:gd name="connsiteY9" fmla="*/ 5213955 h 6858000"/>
              <a:gd name="connsiteX10" fmla="*/ 3952611 w 6838556"/>
              <a:gd name="connsiteY10" fmla="*/ 5263795 h 6858000"/>
              <a:gd name="connsiteX11" fmla="*/ 1996587 w 6838556"/>
              <a:gd name="connsiteY11" fmla="*/ 6858000 h 6858000"/>
              <a:gd name="connsiteX12" fmla="*/ 0 w 6838556"/>
              <a:gd name="connsiteY12" fmla="*/ 4861413 h 6858000"/>
              <a:gd name="connsiteX13" fmla="*/ 584787 w 6838556"/>
              <a:gd name="connsiteY13" fmla="*/ 3449613 h 6858000"/>
              <a:gd name="connsiteX14" fmla="*/ 607467 w 6838556"/>
              <a:gd name="connsiteY14" fmla="*/ 3429000 h 6858000"/>
              <a:gd name="connsiteX15" fmla="*/ 584787 w 6838556"/>
              <a:gd name="connsiteY15" fmla="*/ 3408388 h 6858000"/>
              <a:gd name="connsiteX16" fmla="*/ 0 w 6838556"/>
              <a:gd name="connsiteY16" fmla="*/ 1996587 h 6858000"/>
              <a:gd name="connsiteX17" fmla="*/ 1996587 w 6838556"/>
              <a:gd name="connsiteY1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838556" h="6858000">
                <a:moveTo>
                  <a:pt x="1996587" y="0"/>
                </a:moveTo>
                <a:cubicBezTo>
                  <a:pt x="2961437" y="0"/>
                  <a:pt x="3766436" y="684394"/>
                  <a:pt x="3952611" y="1594205"/>
                </a:cubicBezTo>
                <a:lnTo>
                  <a:pt x="3960305" y="1644622"/>
                </a:lnTo>
                <a:lnTo>
                  <a:pt x="4075115" y="1589315"/>
                </a:lnTo>
                <a:cubicBezTo>
                  <a:pt x="4313983" y="1488282"/>
                  <a:pt x="4576606" y="1432413"/>
                  <a:pt x="4852277" y="1432413"/>
                </a:cubicBezTo>
                <a:cubicBezTo>
                  <a:pt x="5886044" y="1432413"/>
                  <a:pt x="6736311" y="2218069"/>
                  <a:pt x="6838556" y="3224861"/>
                </a:cubicBezTo>
                <a:lnTo>
                  <a:pt x="6838556" y="3633140"/>
                </a:lnTo>
                <a:cubicBezTo>
                  <a:pt x="6736311" y="4639931"/>
                  <a:pt x="5886044" y="5425587"/>
                  <a:pt x="4852277" y="5425587"/>
                </a:cubicBezTo>
                <a:cubicBezTo>
                  <a:pt x="4550762" y="5425587"/>
                  <a:pt x="4264857" y="5358752"/>
                  <a:pt x="4008569" y="5239088"/>
                </a:cubicBezTo>
                <a:lnTo>
                  <a:pt x="3960217" y="5213955"/>
                </a:lnTo>
                <a:lnTo>
                  <a:pt x="3952611" y="5263795"/>
                </a:lnTo>
                <a:cubicBezTo>
                  <a:pt x="3766436" y="6173607"/>
                  <a:pt x="2961437" y="6858000"/>
                  <a:pt x="1996587" y="6858000"/>
                </a:cubicBezTo>
                <a:cubicBezTo>
                  <a:pt x="893902" y="6858000"/>
                  <a:pt x="0" y="5964098"/>
                  <a:pt x="0" y="4861413"/>
                </a:cubicBezTo>
                <a:cubicBezTo>
                  <a:pt x="0" y="4310071"/>
                  <a:pt x="223476" y="3810924"/>
                  <a:pt x="584787" y="3449613"/>
                </a:cubicBezTo>
                <a:lnTo>
                  <a:pt x="607467" y="3429000"/>
                </a:lnTo>
                <a:lnTo>
                  <a:pt x="584787" y="3408388"/>
                </a:lnTo>
                <a:cubicBezTo>
                  <a:pt x="223476" y="3047076"/>
                  <a:pt x="0" y="2547930"/>
                  <a:pt x="0" y="1996587"/>
                </a:cubicBezTo>
                <a:cubicBezTo>
                  <a:pt x="0" y="893902"/>
                  <a:pt x="893902" y="0"/>
                  <a:pt x="19965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i-FI" noProof="0"/>
              <a:t>Lisää kuva napsauttamalla kuvaketta</a:t>
            </a:r>
            <a:endParaRPr lang="en-FI" noProof="0" dirty="0"/>
          </a:p>
        </p:txBody>
      </p:sp>
    </p:spTree>
    <p:extLst>
      <p:ext uri="{BB962C8B-B14F-4D97-AF65-F5344CB8AC3E}">
        <p14:creationId xmlns:p14="http://schemas.microsoft.com/office/powerpoint/2010/main" val="353006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36" y="633045"/>
            <a:ext cx="8313127" cy="86685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436" y="1717482"/>
            <a:ext cx="8313127" cy="310791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DD4EF-0A3B-47E8-A8C7-5D060099A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2C0E8-5D39-479D-A6BC-57F37751B110}" type="datetime1">
              <a:rPr lang="fi-FI"/>
              <a:pPr>
                <a:defRPr/>
              </a:pPr>
              <a:t>9.4.2024</a:t>
            </a:fld>
            <a:endParaRPr lang="en-FI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19F144-D2E0-44B0-BD69-1DCE65FE0F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86B5D-05A7-4890-B703-51CFEA938082}" type="slidenum">
              <a:rPr lang="en-FI"/>
              <a:pPr>
                <a:defRPr/>
              </a:pPr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629408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36" y="633045"/>
            <a:ext cx="8313127" cy="8668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436" y="1717482"/>
            <a:ext cx="8313127" cy="310791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08BFCE-F35D-462D-8501-1ECFEAD64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34381-3241-4222-8154-9DD294AD6166}" type="datetime1">
              <a:rPr lang="fi-FI"/>
              <a:pPr>
                <a:defRPr/>
              </a:pPr>
              <a:t>9.4.2024</a:t>
            </a:fld>
            <a:endParaRPr lang="en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EC1036-530D-419C-832B-827CC3A463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31565-C39C-49BD-B97B-04AAB21E4AB3}" type="slidenum">
              <a:rPr lang="en-FI"/>
              <a:pPr>
                <a:defRPr/>
              </a:pPr>
              <a:t>‹#›</a:t>
            </a:fld>
            <a:endParaRPr lang="en-FI"/>
          </a:p>
        </p:txBody>
      </p:sp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E8204B39-6CE6-4C5A-BCAF-80498835D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24765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8">
            <a:extLst>
              <a:ext uri="{FF2B5EF4-FFF2-40B4-BE49-F238E27FC236}">
                <a16:creationId xmlns:a16="http://schemas.microsoft.com/office/drawing/2014/main" id="{939935E8-2949-4BA8-9379-1374EFEAB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057"/>
          <a:stretch>
            <a:fillRect/>
          </a:stretch>
        </p:blipFill>
        <p:spPr bwMode="auto">
          <a:xfrm>
            <a:off x="5392738" y="-4763"/>
            <a:ext cx="3751262" cy="5143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8485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37" y="633045"/>
            <a:ext cx="5518003" cy="8668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437" y="1717482"/>
            <a:ext cx="4156564" cy="310791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39" name="Picture Placeholder 38"/>
          <p:cNvSpPr>
            <a:spLocks noGrp="1"/>
          </p:cNvSpPr>
          <p:nvPr>
            <p:ph type="pic" sz="quarter" idx="13"/>
          </p:nvPr>
        </p:nvSpPr>
        <p:spPr>
          <a:xfrm>
            <a:off x="4892730" y="633045"/>
            <a:ext cx="4248187" cy="4510455"/>
          </a:xfrm>
          <a:custGeom>
            <a:avLst/>
            <a:gdLst>
              <a:gd name="connsiteX0" fmla="*/ 2385795 w 4248187"/>
              <a:gd name="connsiteY0" fmla="*/ 147 h 4510455"/>
              <a:gd name="connsiteX1" fmla="*/ 2554495 w 4248187"/>
              <a:gd name="connsiteY1" fmla="*/ 13985 h 4510455"/>
              <a:gd name="connsiteX2" fmla="*/ 2673671 w 4248187"/>
              <a:gd name="connsiteY2" fmla="*/ 41357 h 4510455"/>
              <a:gd name="connsiteX3" fmla="*/ 4211723 w 4248187"/>
              <a:gd name="connsiteY3" fmla="*/ 1079440 h 4510455"/>
              <a:gd name="connsiteX4" fmla="*/ 4248187 w 4248187"/>
              <a:gd name="connsiteY4" fmla="*/ 1122376 h 4510455"/>
              <a:gd name="connsiteX5" fmla="*/ 4248187 w 4248187"/>
              <a:gd name="connsiteY5" fmla="*/ 4123199 h 4510455"/>
              <a:gd name="connsiteX6" fmla="*/ 4127609 w 4248187"/>
              <a:gd name="connsiteY6" fmla="*/ 4099539 h 4510455"/>
              <a:gd name="connsiteX7" fmla="*/ 2463697 w 4248187"/>
              <a:gd name="connsiteY7" fmla="*/ 4180850 h 4510455"/>
              <a:gd name="connsiteX8" fmla="*/ 2487319 w 4248187"/>
              <a:gd name="connsiteY8" fmla="*/ 4459362 h 4510455"/>
              <a:gd name="connsiteX9" fmla="*/ 2497337 w 4248187"/>
              <a:gd name="connsiteY9" fmla="*/ 4510455 h 4510455"/>
              <a:gd name="connsiteX10" fmla="*/ 1360581 w 4248187"/>
              <a:gd name="connsiteY10" fmla="*/ 4510455 h 4510455"/>
              <a:gd name="connsiteX11" fmla="*/ 1351992 w 4248187"/>
              <a:gd name="connsiteY11" fmla="*/ 4502590 h 4510455"/>
              <a:gd name="connsiteX12" fmla="*/ 64525 w 4248187"/>
              <a:gd name="connsiteY12" fmla="*/ 2067226 h 4510455"/>
              <a:gd name="connsiteX13" fmla="*/ 2487653 w 4248187"/>
              <a:gd name="connsiteY13" fmla="*/ 2218952 h 4510455"/>
              <a:gd name="connsiteX14" fmla="*/ 2136382 w 4248187"/>
              <a:gd name="connsiteY14" fmla="*/ 31313 h 4510455"/>
              <a:gd name="connsiteX15" fmla="*/ 2230946 w 4248187"/>
              <a:gd name="connsiteY15" fmla="*/ 13985 h 4510455"/>
              <a:gd name="connsiteX16" fmla="*/ 2385795 w 4248187"/>
              <a:gd name="connsiteY16" fmla="*/ 147 h 4510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8187" h="4510455">
                <a:moveTo>
                  <a:pt x="2385795" y="147"/>
                </a:moveTo>
                <a:cubicBezTo>
                  <a:pt x="2429893" y="927"/>
                  <a:pt x="2484530" y="4901"/>
                  <a:pt x="2554495" y="13985"/>
                </a:cubicBezTo>
                <a:lnTo>
                  <a:pt x="2673671" y="41357"/>
                </a:lnTo>
                <a:cubicBezTo>
                  <a:pt x="3034998" y="152879"/>
                  <a:pt x="3669384" y="484170"/>
                  <a:pt x="4211723" y="1079440"/>
                </a:cubicBezTo>
                <a:lnTo>
                  <a:pt x="4248187" y="1122376"/>
                </a:lnTo>
                <a:lnTo>
                  <a:pt x="4248187" y="4123199"/>
                </a:lnTo>
                <a:lnTo>
                  <a:pt x="4127609" y="4099539"/>
                </a:lnTo>
                <a:cubicBezTo>
                  <a:pt x="3388205" y="3932923"/>
                  <a:pt x="2508167" y="3379929"/>
                  <a:pt x="2463697" y="4180850"/>
                </a:cubicBezTo>
                <a:cubicBezTo>
                  <a:pt x="2458986" y="4265697"/>
                  <a:pt x="2470214" y="4361590"/>
                  <a:pt x="2487319" y="4459362"/>
                </a:cubicBezTo>
                <a:lnTo>
                  <a:pt x="2497337" y="4510455"/>
                </a:lnTo>
                <a:lnTo>
                  <a:pt x="1360581" y="4510455"/>
                </a:lnTo>
                <a:lnTo>
                  <a:pt x="1351992" y="4502590"/>
                </a:lnTo>
                <a:cubicBezTo>
                  <a:pt x="865984" y="4025426"/>
                  <a:pt x="-283354" y="2926389"/>
                  <a:pt x="64525" y="2067226"/>
                </a:cubicBezTo>
                <a:cubicBezTo>
                  <a:pt x="412405" y="1208063"/>
                  <a:pt x="3505756" y="3335628"/>
                  <a:pt x="2487653" y="2218952"/>
                </a:cubicBezTo>
                <a:cubicBezTo>
                  <a:pt x="1222435" y="796810"/>
                  <a:pt x="1598352" y="171462"/>
                  <a:pt x="2136382" y="31313"/>
                </a:cubicBezTo>
                <a:lnTo>
                  <a:pt x="2230946" y="13985"/>
                </a:lnTo>
                <a:cubicBezTo>
                  <a:pt x="2268074" y="6416"/>
                  <a:pt x="2312298" y="-1154"/>
                  <a:pt x="2385795" y="147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rtlCol="0">
            <a:noAutofit/>
          </a:bodyPr>
          <a:lstStyle/>
          <a:p>
            <a:pPr lvl="0"/>
            <a:r>
              <a:rPr lang="fi-FI" noProof="0"/>
              <a:t>Lisää kuva napsauttamalla kuvaketta</a:t>
            </a:r>
            <a:endParaRPr lang="en-FI" noProof="0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5CCDF2B-EDF3-4BC3-8CB2-80EFC43008A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9710E-6538-427C-A732-441F9B73C442}" type="datetime1">
              <a:rPr lang="fi-FI"/>
              <a:pPr>
                <a:defRPr/>
              </a:pPr>
              <a:t>9.4.2024</a:t>
            </a:fld>
            <a:endParaRPr lang="en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CEB8D6D-5CA6-4FB7-952B-D8E0041C9A0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EC0E9-BBCA-4ECA-9CA2-8F21151B26B0}" type="slidenum">
              <a:rPr lang="en-FI"/>
              <a:pPr>
                <a:defRPr/>
              </a:pPr>
              <a:t>‹#›</a:t>
            </a:fld>
            <a:endParaRPr lang="en-FI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9F790661-90EC-4E54-91F5-E04AFC4929CE}"/>
              </a:ext>
            </a:extLst>
          </p:cNvPr>
          <p:cNvCxnSpPr>
            <a:cxnSpLocks/>
          </p:cNvCxnSpPr>
          <p:nvPr/>
        </p:nvCxnSpPr>
        <p:spPr>
          <a:xfrm flipV="1">
            <a:off x="8161338" y="61913"/>
            <a:ext cx="0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BB31A3A8-0482-4701-BA7A-FF758533B570}"/>
              </a:ext>
            </a:extLst>
          </p:cNvPr>
          <p:cNvCxnSpPr>
            <a:cxnSpLocks/>
          </p:cNvCxnSpPr>
          <p:nvPr/>
        </p:nvCxnSpPr>
        <p:spPr>
          <a:xfrm flipV="1">
            <a:off x="8793163" y="61913"/>
            <a:ext cx="0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33F5AC24-81BB-4C41-A191-DD964F8D5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24765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23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080" y="628840"/>
            <a:ext cx="4156563" cy="8668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7" name="Picture Placeholder 56"/>
          <p:cNvSpPr>
            <a:spLocks noGrp="1"/>
          </p:cNvSpPr>
          <p:nvPr>
            <p:ph type="pic" sz="quarter" idx="14"/>
          </p:nvPr>
        </p:nvSpPr>
        <p:spPr>
          <a:xfrm>
            <a:off x="0" y="637224"/>
            <a:ext cx="4278650" cy="4506276"/>
          </a:xfrm>
          <a:custGeom>
            <a:avLst/>
            <a:gdLst>
              <a:gd name="connsiteX0" fmla="*/ 446397 w 4278650"/>
              <a:gd name="connsiteY0" fmla="*/ 0 h 4506276"/>
              <a:gd name="connsiteX1" fmla="*/ 4274831 w 4278650"/>
              <a:gd name="connsiteY1" fmla="*/ 0 h 4506276"/>
              <a:gd name="connsiteX2" fmla="*/ 3592111 w 4278650"/>
              <a:gd name="connsiteY2" fmla="*/ 1498458 h 4506276"/>
              <a:gd name="connsiteX3" fmla="*/ 4273635 w 4278650"/>
              <a:gd name="connsiteY3" fmla="*/ 1496502 h 4506276"/>
              <a:gd name="connsiteX4" fmla="*/ 3589326 w 4278650"/>
              <a:gd name="connsiteY4" fmla="*/ 3003759 h 4506276"/>
              <a:gd name="connsiteX5" fmla="*/ 4278650 w 4278650"/>
              <a:gd name="connsiteY5" fmla="*/ 2999435 h 4506276"/>
              <a:gd name="connsiteX6" fmla="*/ 4278650 w 4278650"/>
              <a:gd name="connsiteY6" fmla="*/ 2999741 h 4506276"/>
              <a:gd name="connsiteX7" fmla="*/ 3596485 w 4278650"/>
              <a:gd name="connsiteY7" fmla="*/ 4506276 h 4506276"/>
              <a:gd name="connsiteX8" fmla="*/ 1770369 w 4278650"/>
              <a:gd name="connsiteY8" fmla="*/ 4506276 h 4506276"/>
              <a:gd name="connsiteX9" fmla="*/ 0 w 4278650"/>
              <a:gd name="connsiteY9" fmla="*/ 4505874 h 4506276"/>
              <a:gd name="connsiteX10" fmla="*/ 0 w 4278650"/>
              <a:gd name="connsiteY10" fmla="*/ 3980155 h 4506276"/>
              <a:gd name="connsiteX11" fmla="*/ 447729 w 4278650"/>
              <a:gd name="connsiteY11" fmla="*/ 3002345 h 4506276"/>
              <a:gd name="connsiteX12" fmla="*/ 0 w 4278650"/>
              <a:gd name="connsiteY12" fmla="*/ 3002560 h 4506276"/>
              <a:gd name="connsiteX13" fmla="*/ 0 w 4278650"/>
              <a:gd name="connsiteY13" fmla="*/ 2471541 h 4506276"/>
              <a:gd name="connsiteX14" fmla="*/ 444403 w 4278650"/>
              <a:gd name="connsiteY14" fmla="*/ 1499121 h 4506276"/>
              <a:gd name="connsiteX15" fmla="*/ 0 w 4278650"/>
              <a:gd name="connsiteY15" fmla="*/ 1498892 h 4506276"/>
              <a:gd name="connsiteX16" fmla="*/ 0 w 4278650"/>
              <a:gd name="connsiteY16" fmla="*/ 975257 h 4506276"/>
              <a:gd name="connsiteX17" fmla="*/ 41448 w 4278650"/>
              <a:gd name="connsiteY17" fmla="*/ 883454 h 4506276"/>
              <a:gd name="connsiteX18" fmla="*/ 404848 w 4278650"/>
              <a:gd name="connsiteY18" fmla="*/ 88205 h 4506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278650" h="4506276">
                <a:moveTo>
                  <a:pt x="446397" y="0"/>
                </a:moveTo>
                <a:lnTo>
                  <a:pt x="4274831" y="0"/>
                </a:lnTo>
                <a:lnTo>
                  <a:pt x="3592111" y="1498458"/>
                </a:lnTo>
                <a:lnTo>
                  <a:pt x="4273635" y="1496502"/>
                </a:lnTo>
                <a:lnTo>
                  <a:pt x="3589326" y="3003759"/>
                </a:lnTo>
                <a:lnTo>
                  <a:pt x="4278650" y="2999435"/>
                </a:lnTo>
                <a:lnTo>
                  <a:pt x="4278650" y="2999741"/>
                </a:lnTo>
                <a:lnTo>
                  <a:pt x="3596485" y="4506276"/>
                </a:lnTo>
                <a:lnTo>
                  <a:pt x="1770369" y="4506276"/>
                </a:lnTo>
                <a:lnTo>
                  <a:pt x="0" y="4505874"/>
                </a:lnTo>
                <a:lnTo>
                  <a:pt x="0" y="3980155"/>
                </a:lnTo>
                <a:lnTo>
                  <a:pt x="447729" y="3002345"/>
                </a:lnTo>
                <a:lnTo>
                  <a:pt x="0" y="3002560"/>
                </a:lnTo>
                <a:lnTo>
                  <a:pt x="0" y="2471541"/>
                </a:lnTo>
                <a:lnTo>
                  <a:pt x="444403" y="1499121"/>
                </a:lnTo>
                <a:lnTo>
                  <a:pt x="0" y="1498892"/>
                </a:lnTo>
                <a:lnTo>
                  <a:pt x="0" y="975257"/>
                </a:lnTo>
                <a:lnTo>
                  <a:pt x="41448" y="883454"/>
                </a:lnTo>
                <a:cubicBezTo>
                  <a:pt x="159989" y="620975"/>
                  <a:pt x="294852" y="323210"/>
                  <a:pt x="404848" y="88205"/>
                </a:cubicBezTo>
                <a:close/>
              </a:path>
            </a:pathLst>
          </a:custGeom>
          <a:solidFill>
            <a:srgbClr val="2CD5C4"/>
          </a:solidFill>
        </p:spPr>
        <p:txBody>
          <a:bodyPr rtlCol="0">
            <a:noAutofit/>
          </a:bodyPr>
          <a:lstStyle/>
          <a:p>
            <a:pPr lvl="0"/>
            <a:r>
              <a:rPr lang="fi-FI" noProof="0"/>
              <a:t>Lisää kuva napsauttamalla kuvaketta</a:t>
            </a:r>
            <a:endParaRPr lang="en-FI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9080" y="1713277"/>
            <a:ext cx="4156563" cy="310791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6B7B9AB-E864-4912-9D58-CB46BEA3F59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A5E25-00A7-4D13-A3FA-49976EE7168C}" type="datetime1">
              <a:rPr lang="fi-FI"/>
              <a:pPr>
                <a:defRPr/>
              </a:pPr>
              <a:t>9.4.2024</a:t>
            </a:fld>
            <a:endParaRPr lang="en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D0D9343-0154-413E-9157-6F08485DC9E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FEC46-C7C3-47FD-92F7-DFBE39335ED9}" type="slidenum">
              <a:rPr lang="en-FI"/>
              <a:pPr>
                <a:defRPr/>
              </a:pPr>
              <a:t>‹#›</a:t>
            </a:fld>
            <a:endParaRPr lang="en-FI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846900A3-D3DC-406D-AD34-A142E6B2D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161338" y="61913"/>
            <a:ext cx="0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353C3685-5939-4705-B532-6EE2E620D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793163" y="61913"/>
            <a:ext cx="0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FC61C85C-5DEF-4203-9FFC-687D69D9FE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24765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14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37" y="633045"/>
            <a:ext cx="4620616" cy="866838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437" y="1717482"/>
            <a:ext cx="4156564" cy="310791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3"/>
          </p:nvPr>
        </p:nvSpPr>
        <p:spPr>
          <a:xfrm>
            <a:off x="5211763" y="633413"/>
            <a:ext cx="3929062" cy="4510087"/>
          </a:xfrm>
          <a:custGeom>
            <a:avLst/>
            <a:gdLst>
              <a:gd name="connsiteX0" fmla="*/ 1488492 w 3929062"/>
              <a:gd name="connsiteY0" fmla="*/ 0 h 4510087"/>
              <a:gd name="connsiteX1" fmla="*/ 1504107 w 3929062"/>
              <a:gd name="connsiteY1" fmla="*/ 0 h 4510087"/>
              <a:gd name="connsiteX2" fmla="*/ 1629973 w 3929062"/>
              <a:gd name="connsiteY2" fmla="*/ 5563 h 4510087"/>
              <a:gd name="connsiteX3" fmla="*/ 2962798 w 3929062"/>
              <a:gd name="connsiteY3" fmla="*/ 1195286 h 4510087"/>
              <a:gd name="connsiteX4" fmla="*/ 2968569 w 3929062"/>
              <a:gd name="connsiteY4" fmla="*/ 1233099 h 4510087"/>
              <a:gd name="connsiteX5" fmla="*/ 3054676 w 3929062"/>
              <a:gd name="connsiteY5" fmla="*/ 1191618 h 4510087"/>
              <a:gd name="connsiteX6" fmla="*/ 3637547 w 3929062"/>
              <a:gd name="connsiteY6" fmla="*/ 1073942 h 4510087"/>
              <a:gd name="connsiteX7" fmla="*/ 3921016 w 3929062"/>
              <a:gd name="connsiteY7" fmla="*/ 1100736 h 4510087"/>
              <a:gd name="connsiteX8" fmla="*/ 3929062 w 3929062"/>
              <a:gd name="connsiteY8" fmla="*/ 1102672 h 4510087"/>
              <a:gd name="connsiteX9" fmla="*/ 3929062 w 3929062"/>
              <a:gd name="connsiteY9" fmla="*/ 4040093 h 4510087"/>
              <a:gd name="connsiteX10" fmla="*/ 3921016 w 3929062"/>
              <a:gd name="connsiteY10" fmla="*/ 4042028 h 4510087"/>
              <a:gd name="connsiteX11" fmla="*/ 3637547 w 3929062"/>
              <a:gd name="connsiteY11" fmla="*/ 4068822 h 4510087"/>
              <a:gd name="connsiteX12" fmla="*/ 3004767 w 3929062"/>
              <a:gd name="connsiteY12" fmla="*/ 3928948 h 4510087"/>
              <a:gd name="connsiteX13" fmla="*/ 2968503 w 3929062"/>
              <a:gd name="connsiteY13" fmla="*/ 3910098 h 4510087"/>
              <a:gd name="connsiteX14" fmla="*/ 2962798 w 3929062"/>
              <a:gd name="connsiteY14" fmla="*/ 3947478 h 4510087"/>
              <a:gd name="connsiteX15" fmla="*/ 2776431 w 3929062"/>
              <a:gd name="connsiteY15" fmla="*/ 4422169 h 4510087"/>
              <a:gd name="connsiteX16" fmla="*/ 2717808 w 3929062"/>
              <a:gd name="connsiteY16" fmla="*/ 4510087 h 4510087"/>
              <a:gd name="connsiteX17" fmla="*/ 274391 w 3929062"/>
              <a:gd name="connsiteY17" fmla="*/ 4510087 h 4510087"/>
              <a:gd name="connsiteX18" fmla="*/ 254079 w 3929062"/>
              <a:gd name="connsiteY18" fmla="*/ 4482925 h 4510087"/>
              <a:gd name="connsiteX19" fmla="*/ 2707 w 3929062"/>
              <a:gd name="connsiteY19" fmla="*/ 3760906 h 4510087"/>
              <a:gd name="connsiteX20" fmla="*/ 0 w 3929062"/>
              <a:gd name="connsiteY20" fmla="*/ 3689495 h 4510087"/>
              <a:gd name="connsiteX21" fmla="*/ 0 w 3929062"/>
              <a:gd name="connsiteY21" fmla="*/ 3612817 h 4510087"/>
              <a:gd name="connsiteX22" fmla="*/ 6071 w 3929062"/>
              <a:gd name="connsiteY22" fmla="*/ 3492587 h 4510087"/>
              <a:gd name="connsiteX23" fmla="*/ 436930 w 3929062"/>
              <a:gd name="connsiteY23" fmla="*/ 2586842 h 4510087"/>
              <a:gd name="connsiteX24" fmla="*/ 453940 w 3929062"/>
              <a:gd name="connsiteY24" fmla="*/ 2571382 h 4510087"/>
              <a:gd name="connsiteX25" fmla="*/ 436930 w 3929062"/>
              <a:gd name="connsiteY25" fmla="*/ 2555923 h 4510087"/>
              <a:gd name="connsiteX26" fmla="*/ 6071 w 3929062"/>
              <a:gd name="connsiteY26" fmla="*/ 1650178 h 4510087"/>
              <a:gd name="connsiteX27" fmla="*/ 0 w 3929062"/>
              <a:gd name="connsiteY27" fmla="*/ 1529948 h 4510087"/>
              <a:gd name="connsiteX28" fmla="*/ 0 w 3929062"/>
              <a:gd name="connsiteY28" fmla="*/ 1464198 h 4510087"/>
              <a:gd name="connsiteX29" fmla="*/ 6071 w 3929062"/>
              <a:gd name="connsiteY29" fmla="*/ 1343968 h 4510087"/>
              <a:gd name="connsiteX30" fmla="*/ 1342676 w 3929062"/>
              <a:gd name="connsiteY30" fmla="*/ 7363 h 4510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929062" h="4510087">
                <a:moveTo>
                  <a:pt x="1488492" y="0"/>
                </a:moveTo>
                <a:lnTo>
                  <a:pt x="1504107" y="0"/>
                </a:lnTo>
                <a:lnTo>
                  <a:pt x="1629973" y="5563"/>
                </a:lnTo>
                <a:cubicBezTo>
                  <a:pt x="2293074" y="64454"/>
                  <a:pt x="2831894" y="555576"/>
                  <a:pt x="2962798" y="1195286"/>
                </a:cubicBezTo>
                <a:lnTo>
                  <a:pt x="2968569" y="1233099"/>
                </a:lnTo>
                <a:lnTo>
                  <a:pt x="3054676" y="1191618"/>
                </a:lnTo>
                <a:cubicBezTo>
                  <a:pt x="3233827" y="1115844"/>
                  <a:pt x="3430794" y="1073942"/>
                  <a:pt x="3637547" y="1073942"/>
                </a:cubicBezTo>
                <a:cubicBezTo>
                  <a:pt x="3734463" y="1073942"/>
                  <a:pt x="3829228" y="1083149"/>
                  <a:pt x="3921016" y="1100736"/>
                </a:cubicBezTo>
                <a:lnTo>
                  <a:pt x="3929062" y="1102672"/>
                </a:lnTo>
                <a:lnTo>
                  <a:pt x="3929062" y="4040093"/>
                </a:lnTo>
                <a:lnTo>
                  <a:pt x="3921016" y="4042028"/>
                </a:lnTo>
                <a:cubicBezTo>
                  <a:pt x="3829228" y="4059615"/>
                  <a:pt x="3734463" y="4068822"/>
                  <a:pt x="3637547" y="4068822"/>
                </a:cubicBezTo>
                <a:cubicBezTo>
                  <a:pt x="3411411" y="4068822"/>
                  <a:pt x="3196983" y="4018696"/>
                  <a:pt x="3004767" y="3928948"/>
                </a:cubicBezTo>
                <a:lnTo>
                  <a:pt x="2968503" y="3910098"/>
                </a:lnTo>
                <a:lnTo>
                  <a:pt x="2962798" y="3947478"/>
                </a:lnTo>
                <a:cubicBezTo>
                  <a:pt x="2927890" y="4118068"/>
                  <a:pt x="2863975" y="4278091"/>
                  <a:pt x="2776431" y="4422169"/>
                </a:cubicBezTo>
                <a:lnTo>
                  <a:pt x="2717808" y="4510087"/>
                </a:lnTo>
                <a:lnTo>
                  <a:pt x="274391" y="4510087"/>
                </a:lnTo>
                <a:lnTo>
                  <a:pt x="254079" y="4482925"/>
                </a:lnTo>
                <a:cubicBezTo>
                  <a:pt x="112802" y="4273806"/>
                  <a:pt x="22960" y="4027082"/>
                  <a:pt x="2707" y="3760906"/>
                </a:cubicBezTo>
                <a:lnTo>
                  <a:pt x="0" y="3689495"/>
                </a:lnTo>
                <a:lnTo>
                  <a:pt x="0" y="3612817"/>
                </a:lnTo>
                <a:lnTo>
                  <a:pt x="6071" y="3492587"/>
                </a:lnTo>
                <a:cubicBezTo>
                  <a:pt x="41857" y="3140210"/>
                  <a:pt x="199820" y="2823952"/>
                  <a:pt x="436930" y="2586842"/>
                </a:cubicBezTo>
                <a:lnTo>
                  <a:pt x="453940" y="2571382"/>
                </a:lnTo>
                <a:lnTo>
                  <a:pt x="436930" y="2555923"/>
                </a:lnTo>
                <a:cubicBezTo>
                  <a:pt x="199820" y="2318812"/>
                  <a:pt x="41857" y="2002555"/>
                  <a:pt x="6071" y="1650178"/>
                </a:cubicBezTo>
                <a:lnTo>
                  <a:pt x="0" y="1529948"/>
                </a:lnTo>
                <a:lnTo>
                  <a:pt x="0" y="1464198"/>
                </a:lnTo>
                <a:lnTo>
                  <a:pt x="6071" y="1343968"/>
                </a:lnTo>
                <a:cubicBezTo>
                  <a:pt x="77643" y="639214"/>
                  <a:pt x="637922" y="78935"/>
                  <a:pt x="1342676" y="7363"/>
                </a:cubicBezTo>
                <a:close/>
              </a:path>
            </a:pathLst>
          </a:custGeom>
          <a:solidFill>
            <a:srgbClr val="CEFF8C"/>
          </a:solidFill>
        </p:spPr>
        <p:txBody>
          <a:bodyPr rtlCol="0">
            <a:noAutofit/>
          </a:bodyPr>
          <a:lstStyle/>
          <a:p>
            <a:pPr lvl="0"/>
            <a:r>
              <a:rPr lang="fi-FI" noProof="0"/>
              <a:t>Lisää kuva napsauttamalla kuvaketta</a:t>
            </a:r>
            <a:endParaRPr lang="en-FI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02FFFA5-180E-4204-B4AC-780CC81C5A5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D30F7-600A-4AF6-A8FB-F19151A90ED3}" type="datetime1">
              <a:rPr lang="fi-FI"/>
              <a:pPr>
                <a:defRPr/>
              </a:pPr>
              <a:t>9.4.2024</a:t>
            </a:fld>
            <a:endParaRPr lang="en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31D949-E36F-4AC0-96BD-2A97138ACB8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A93E7-8440-41A7-A0AF-FA2D1CCF3799}" type="slidenum">
              <a:rPr lang="en-FI"/>
              <a:pPr>
                <a:defRPr/>
              </a:pPr>
              <a:t>‹#›</a:t>
            </a:fld>
            <a:endParaRPr lang="en-FI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5B76B97E-CC21-4897-BD52-C3B10686E1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161338" y="61913"/>
            <a:ext cx="0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ED68EA9E-9719-404C-A67E-FF84E3708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793163" y="61913"/>
            <a:ext cx="0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B8CA7490-7AAB-4A47-9D17-D754E97BD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24765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80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Kuopion kaupungin logo, jossa sana Kuopio kirjoitettu valkoisilla) kirjaimilla.">
            <a:extLst>
              <a:ext uri="{FF2B5EF4-FFF2-40B4-BE49-F238E27FC236}">
                <a16:creationId xmlns:a16="http://schemas.microsoft.com/office/drawing/2014/main" id="{D62DB703-7A79-4D2D-88C0-7FB42C333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" y="66675"/>
            <a:ext cx="474663" cy="11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399D760-3290-4944-94A0-F9C9312CB7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15925" y="633413"/>
            <a:ext cx="831215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ots. perustyyl. napsautt.</a:t>
            </a:r>
            <a:endParaRPr lang="en-US" altLang="fi-FI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FA3E3A0-E61F-4346-922D-28783355E8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15925" y="1562100"/>
            <a:ext cx="8312150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  <a:endParaRPr lang="en-US" alt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4A9DC-4E5D-4BC7-9CE8-7F7DE85287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58163" y="0"/>
            <a:ext cx="631825" cy="24606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00185109-0532-44C4-9426-135C48501BA2}" type="datetime1">
              <a:rPr lang="fi-FI"/>
              <a:pPr>
                <a:defRPr/>
              </a:pPr>
              <a:t>9.4.2024</a:t>
            </a:fld>
            <a:endParaRPr lang="en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2FC47-2C13-4E90-9B6E-F268FDC7D0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3163" y="0"/>
            <a:ext cx="347662" cy="24923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00" b="1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D1BF26F4-008B-4A49-A526-A1DA7D7871FD}" type="slidenum">
              <a:rPr lang="en-FI"/>
              <a:pPr>
                <a:defRPr/>
              </a:pPr>
              <a:t>‹#›</a:t>
            </a:fld>
            <a:endParaRPr lang="en-FI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A546E2B-C79B-4C62-B758-6876F161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247650"/>
            <a:ext cx="9144000" cy="0"/>
          </a:xfrm>
          <a:prstGeom prst="line">
            <a:avLst/>
          </a:prstGeom>
          <a:ln w="63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1E046B2-3B7D-4751-AFFC-55C34FAD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793163" y="61913"/>
            <a:ext cx="0" cy="12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30" r:id="rId2"/>
    <p:sldLayoutId id="2147483728" r:id="rId3"/>
    <p:sldLayoutId id="2147483729" r:id="rId4"/>
    <p:sldLayoutId id="214748372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21" r:id="rId12"/>
    <p:sldLayoutId id="2147483738" r:id="rId13"/>
    <p:sldLayoutId id="2147483723" r:id="rId14"/>
    <p:sldLayoutId id="2147483724" r:id="rId15"/>
    <p:sldLayoutId id="2147483725" r:id="rId16"/>
    <p:sldLayoutId id="2147483726" r:id="rId17"/>
    <p:sldLayoutId id="2147483737" r:id="rId18"/>
  </p:sldLayoutIdLst>
  <p:hf hdr="0"/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Corbel" panose="020B050302020402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Corbel" panose="020B050302020402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Corbel" panose="020B050302020402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Corbel" panose="020B050302020402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Corbel" panose="020B050302020402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Corbel" panose="020B050302020402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Corbel" panose="020B050302020402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chemeClr val="tx1"/>
          </a:solidFill>
          <a:latin typeface="Corbel" panose="020B0503020204020204" pitchFamily="34" charset="0"/>
        </a:defRPr>
      </a:lvl9pPr>
    </p:titleStyle>
    <p:bodyStyle>
      <a:lvl1pPr marL="171450" indent="-171450" algn="l" defTabSz="685800" rtl="0" eaLnBrk="1" fontAlgn="base" hangingPunct="1"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spcBef>
          <a:spcPts val="600"/>
        </a:spcBef>
        <a:spcAft>
          <a:spcPct val="0"/>
        </a:spcAft>
        <a:buFont typeface="System Font Regular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spcBef>
          <a:spcPts val="600"/>
        </a:spcBef>
        <a:spcAft>
          <a:spcPct val="0"/>
        </a:spcAft>
        <a:buFont typeface="System Font Regular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2BDD54-5083-261E-9F50-603A8253E2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2800" dirty="0"/>
              <a:t>Erityinen tutkinto  </a:t>
            </a:r>
            <a:br>
              <a:rPr lang="fi-FI" sz="2800" dirty="0"/>
            </a:br>
            <a:br>
              <a:rPr lang="fi-FI" sz="2800" dirty="0"/>
            </a:br>
            <a:r>
              <a:rPr lang="fi-FI" sz="2800" dirty="0"/>
              <a:t>Valmistavan opetuksen oppilaat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61E466-9943-C582-38F7-FB59CE94C4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Kevät 2024</a:t>
            </a:r>
          </a:p>
        </p:txBody>
      </p:sp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1DDF373D-5552-587E-A5EE-79A1F38746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080370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BD53E7-B133-579E-837A-10479CB8E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Taito- ja taideaineiden suorittaminen erityisessä tutkinnossa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1C174D-21BD-B2FA-C08A-A7B8F1F02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Tavoitteena, että oppilas pystyisi suorittamaan kaksi 7. vuosiluokalla päättyvää taito- ja taideainetta valmistavan opetuksen aikana. </a:t>
            </a:r>
          </a:p>
          <a:p>
            <a:r>
              <a:rPr lang="fi-FI" dirty="0"/>
              <a:t>Koska oppilaat opiskelevat valmistavan opetussuunnitelman mukaan, täytyy perusopetuksen opetussuunnitelman mukaiset opinnot suorittaa erityisessä tutkinnossa.   </a:t>
            </a:r>
          </a:p>
          <a:p>
            <a:r>
              <a:rPr lang="fi-FI" dirty="0"/>
              <a:t>Kun oppilas siirtyy valmistavasta opetuksesta perusopetukseen, hän voi tarvittaessa suorittaa loput puuttuvat </a:t>
            </a:r>
            <a:r>
              <a:rPr lang="fi-FI" dirty="0" err="1"/>
              <a:t>tata</a:t>
            </a:r>
            <a:r>
              <a:rPr lang="fi-FI" dirty="0"/>
              <a:t>-aineet esim. osallistumalla oppiaineen syventävään valinnaiseen, suorittamalla tehtäväpaketteja tai antamalla näytön osaamisestaan. 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4E6159-ECF2-D498-7C3F-90FF97ED1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E6F401-8C23-4AD3-94D9-ECD1B46D1969}" type="datetime1">
              <a:rPr lang="fi-FI" smtClean="0"/>
              <a:pPr>
                <a:defRPr/>
              </a:pPr>
              <a:t>9.4.2024</a:t>
            </a:fld>
            <a:endParaRPr lang="en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404F941-4833-11A0-C444-FB58E937F5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CEFACB-7DA3-4681-A2B7-96892D925249}" type="slidenum">
              <a:rPr lang="en-FI" smtClean="0"/>
              <a:pPr>
                <a:defRPr/>
              </a:pPr>
              <a:t>2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680398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577E42-22EF-1E8C-702C-FFE4C29FB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080" y="628840"/>
            <a:ext cx="4156563" cy="656101"/>
          </a:xfrm>
        </p:spPr>
        <p:txBody>
          <a:bodyPr/>
          <a:lstStyle/>
          <a:p>
            <a:r>
              <a:rPr lang="fi-FI" sz="2000" dirty="0"/>
              <a:t>Ilmoittautuminen erityiseen tutkintoon</a:t>
            </a:r>
            <a:endParaRPr lang="fi-FI" dirty="0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7DE6803-8442-3B52-4FE3-15BC21EF85A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D4C7945-B2A9-E3F0-0BE8-871B0D393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9080" y="1282971"/>
            <a:ext cx="4156563" cy="3480276"/>
          </a:xfrm>
        </p:spPr>
        <p:txBody>
          <a:bodyPr/>
          <a:lstStyle/>
          <a:p>
            <a:r>
              <a:rPr lang="fi-FI" dirty="0"/>
              <a:t>Ilmoittautumislomake löytyy </a:t>
            </a:r>
            <a:r>
              <a:rPr lang="fi-FI" dirty="0" err="1"/>
              <a:t>Peda.netistä</a:t>
            </a:r>
            <a:r>
              <a:rPr lang="fi-FI" dirty="0"/>
              <a:t>  </a:t>
            </a:r>
          </a:p>
          <a:p>
            <a:r>
              <a:rPr lang="fi-FI" dirty="0"/>
              <a:t>Huoltaja, oppilas ja opettaja/ opinto-ohjaaja täyttävät yhdessä ilmoittautumislomakkeen </a:t>
            </a:r>
          </a:p>
          <a:p>
            <a:r>
              <a:rPr lang="fi-FI" dirty="0"/>
              <a:t>Huoltajille ja oppilaalle pitää kertoa oppiaineen arvioinnista </a:t>
            </a:r>
          </a:p>
          <a:p>
            <a:r>
              <a:rPr lang="fi-FI" dirty="0"/>
              <a:t>Ilmoittautumislomake toimitetaan koulun rehtorille 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4083A1C-A5D9-D2DF-98CB-0109C462349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9C8A5E25-00A7-4D13-A3FA-49976EE7168C}" type="datetime1">
              <a:rPr lang="fi-FI" smtClean="0"/>
              <a:pPr>
                <a:defRPr/>
              </a:pPr>
              <a:t>9.4.2024</a:t>
            </a:fld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801EC5-38E5-D5A2-E0F5-90DA560BDCE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3B6FEC46-C7C3-47FD-92F7-DFBE39335ED9}" type="slidenum">
              <a:rPr lang="en-FI" smtClean="0"/>
              <a:pPr>
                <a:defRPr/>
              </a:pPr>
              <a:t>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91898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699428-4480-A815-BC99-68D3B8C19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Erityisen tutkinnon suorittaminen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187A4B-6C19-8BEC-2543-1F8C4B9F1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Esim. kotitalous </a:t>
            </a:r>
          </a:p>
          <a:p>
            <a:pPr lvl="2"/>
            <a:r>
              <a:rPr lang="fi-FI" dirty="0"/>
              <a:t>Aineenopettaja miettii yhdessä opinto-ohjaajan/valmistavan opettajan kanssa, miten  oppilas voi suorittaa oppiaineen oppimäärän erityisessä tutkinnossa. </a:t>
            </a:r>
          </a:p>
          <a:p>
            <a:pPr lvl="4"/>
            <a:r>
              <a:rPr lang="fi-FI" dirty="0"/>
              <a:t>Osallistuminen 7.lk ryhmän mukana </a:t>
            </a:r>
          </a:p>
          <a:p>
            <a:pPr lvl="4"/>
            <a:r>
              <a:rPr lang="fi-FI" dirty="0"/>
              <a:t>Osallistuminen syventävään valinnaiseen </a:t>
            </a:r>
          </a:p>
          <a:p>
            <a:pPr lvl="4"/>
            <a:r>
              <a:rPr lang="fi-FI" dirty="0"/>
              <a:t>Tehtäväpaketit  </a:t>
            </a:r>
          </a:p>
          <a:p>
            <a:pPr lvl="4"/>
            <a:r>
              <a:rPr lang="fi-FI" dirty="0"/>
              <a:t>Mahdollinen näyttö osaamisesta  </a:t>
            </a:r>
          </a:p>
          <a:p>
            <a:pPr lvl="4"/>
            <a:r>
              <a:rPr lang="fi-FI" dirty="0"/>
              <a:t>Muut mahdolliset tavat  </a:t>
            </a:r>
          </a:p>
          <a:p>
            <a:pPr marL="1371600" lvl="4" indent="0">
              <a:buNone/>
            </a:pPr>
            <a:endParaRPr lang="fi-FI" dirty="0"/>
          </a:p>
          <a:p>
            <a:pPr marL="1371600" lvl="4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32CAA4-366B-3CA6-B032-CF609FF65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E6F401-8C23-4AD3-94D9-ECD1B46D1969}" type="datetime1">
              <a:rPr lang="fi-FI" smtClean="0"/>
              <a:pPr>
                <a:defRPr/>
              </a:pPr>
              <a:t>9.4.2024</a:t>
            </a:fld>
            <a:endParaRPr lang="en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81D87C4-678A-D89B-AE91-702A2ACDC8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CEFACB-7DA3-4681-A2B7-96892D925249}" type="slidenum">
              <a:rPr lang="en-FI" smtClean="0"/>
              <a:pPr>
                <a:defRPr/>
              </a:pPr>
              <a:t>4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33557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B20AEC-C07C-69F0-4739-3A4F5228C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Suorituksen kirjaaminen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BB1DB5-EFBD-B679-4049-42E1638EF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437" y="1290918"/>
            <a:ext cx="5088892" cy="3534478"/>
          </a:xfrm>
        </p:spPr>
        <p:txBody>
          <a:bodyPr/>
          <a:lstStyle/>
          <a:p>
            <a:r>
              <a:rPr lang="fi-FI" dirty="0"/>
              <a:t>Kun aineenopettaja pystyy antamaan arvosanan oppilaalle, hän ilmoittaa sen koulunsa koulusihteerille, joka kirjaa arvosanan oppilaan Primukseen ja katsoo, että se siirtyy Koskeen.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Valmistavan opetuksen oppilas </a:t>
            </a:r>
          </a:p>
          <a:p>
            <a:endParaRPr lang="fi-FI" dirty="0"/>
          </a:p>
          <a:p>
            <a:r>
              <a:rPr lang="fi-FI" dirty="0"/>
              <a:t>Perusopetuksen oppilas </a:t>
            </a:r>
          </a:p>
          <a:p>
            <a:endParaRPr lang="fi-FI" dirty="0"/>
          </a:p>
        </p:txBody>
      </p:sp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DD4878CC-D189-BD3F-9C49-0F5A4EFD5E9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0C7301-0B90-F1FF-2359-CD759B0BD04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DB59710E-6538-427C-A732-441F9B73C442}" type="datetime1">
              <a:rPr lang="fi-FI" smtClean="0"/>
              <a:pPr>
                <a:defRPr/>
              </a:pPr>
              <a:t>9.4.2024</a:t>
            </a:fld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4BD748-55C0-006F-C87A-A2D002B4789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40EC0E9-BBCA-4ECA-9CA2-8F21151B26B0}" type="slidenum">
              <a:rPr lang="en-FI" smtClean="0"/>
              <a:pPr>
                <a:defRPr/>
              </a:pPr>
              <a:t>5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22322507"/>
      </p:ext>
    </p:extLst>
  </p:cSld>
  <p:clrMapOvr>
    <a:masterClrMapping/>
  </p:clrMapOvr>
</p:sld>
</file>

<file path=ppt/theme/theme1.xml><?xml version="1.0" encoding="utf-8"?>
<a:theme xmlns:a="http://schemas.openxmlformats.org/drawingml/2006/main" name="Kuopio Office-teema">
  <a:themeElements>
    <a:clrScheme name="Kuopio teema 2022">
      <a:dk1>
        <a:srgbClr val="000000"/>
      </a:dk1>
      <a:lt1>
        <a:srgbClr val="FFFFFF"/>
      </a:lt1>
      <a:dk2>
        <a:srgbClr val="275D38"/>
      </a:dk2>
      <a:lt2>
        <a:srgbClr val="F6EB61"/>
      </a:lt2>
      <a:accent1>
        <a:srgbClr val="F277C6"/>
      </a:accent1>
      <a:accent2>
        <a:srgbClr val="240E61"/>
      </a:accent2>
      <a:accent3>
        <a:srgbClr val="FDAA63"/>
      </a:accent3>
      <a:accent4>
        <a:srgbClr val="5971DF"/>
      </a:accent4>
      <a:accent5>
        <a:srgbClr val="CEFF8C"/>
      </a:accent5>
      <a:accent6>
        <a:srgbClr val="E56954"/>
      </a:accent6>
      <a:hlink>
        <a:srgbClr val="5971DF"/>
      </a:hlink>
      <a:folHlink>
        <a:srgbClr val="8030A7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uopio_mallipohja_20221025.potx" id="{0DB5D6A0-BFAD-4BC9-B04A-6A2A21A34AEE}" vid="{BD01569F-D583-46B1-9120-6163514F14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5553D131F5D7B49A42F4C67D12431EA" ma:contentTypeVersion="3" ma:contentTypeDescription="Luo uusi asiakirja." ma:contentTypeScope="" ma:versionID="1dc23099a189e61985447f6e43d8c6fc">
  <xsd:schema xmlns:xsd="http://www.w3.org/2001/XMLSchema" xmlns:xs="http://www.w3.org/2001/XMLSchema" xmlns:p="http://schemas.microsoft.com/office/2006/metadata/properties" xmlns:ns2="27ab71b5-cdee-4343-8a4b-4d213340aa4f" targetNamespace="http://schemas.microsoft.com/office/2006/metadata/properties" ma:root="true" ma:fieldsID="7bc20d98e4cd80abdbf0e1d897e6a72d" ns2:_="">
    <xsd:import namespace="27ab71b5-cdee-4343-8a4b-4d213340aa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ab71b5-cdee-4343-8a4b-4d213340aa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88773A-1335-4210-B123-F9A608CDD74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655433E-357C-4F18-8A23-C3869C754F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0AC4FB-8130-42CD-9F8B-0B5F47CB08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ab71b5-cdee-4343-8a4b-4d213340aa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Esitysmalli</Template>
  <TotalTime>14</TotalTime>
  <Words>187</Words>
  <Application>Microsoft Office PowerPoint</Application>
  <PresentationFormat>Näytössä katseltava esitys (16:9)</PresentationFormat>
  <Paragraphs>33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Corbel</vt:lpstr>
      <vt:lpstr>System Font Regular</vt:lpstr>
      <vt:lpstr>Kuopio Office-teema</vt:lpstr>
      <vt:lpstr>Erityinen tutkinto    Valmistavan opetuksen oppilaat </vt:lpstr>
      <vt:lpstr>Taito- ja taideaineiden suorittaminen erityisessä tutkinnossa </vt:lpstr>
      <vt:lpstr>Ilmoittautuminen erityiseen tutkintoon</vt:lpstr>
      <vt:lpstr>Erityisen tutkinnon suorittaminen </vt:lpstr>
      <vt:lpstr>Suorituksen kirjaaminen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Erityinen tutkinto    Valmistavan opetuksen oppilaat </dc:title>
  <dc:creator>Vikeväinen Alexandra</dc:creator>
  <cp:lastModifiedBy>Vikeväinen Alexandra</cp:lastModifiedBy>
  <cp:revision>1</cp:revision>
  <dcterms:created xsi:type="dcterms:W3CDTF">2024-04-09T07:44:13Z</dcterms:created>
  <dcterms:modified xsi:type="dcterms:W3CDTF">2024-04-09T07:58:54Z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0x01010065553D131F5D7B49A42F4C67D12431EA</vt:lpwstr>
  </property>
</Properties>
</file>