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690"/>
  </p:normalViewPr>
  <p:slideViewPr>
    <p:cSldViewPr snapToGrid="0" snapToObjects="1">
      <p:cViewPr varScale="1">
        <p:scale>
          <a:sx n="91" d="100"/>
          <a:sy n="91" d="100"/>
        </p:scale>
        <p:origin x="6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50C222B3-A1DA-164C-8C5E-4BD5241E1DE5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8AF46F9-A1BE-9848-9D74-BDBEFC6F65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63274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2B3-A1DA-164C-8C5E-4BD5241E1DE5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F46F9-A1BE-9848-9D74-BDBEFC6F65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562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2B3-A1DA-164C-8C5E-4BD5241E1DE5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F46F9-A1BE-9848-9D74-BDBEFC6F65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8208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2B3-A1DA-164C-8C5E-4BD5241E1DE5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F46F9-A1BE-9848-9D74-BDBEFC6F65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9209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0C222B3-A1DA-164C-8C5E-4BD5241E1DE5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C8AF46F9-A1BE-9848-9D74-BDBEFC6F65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51515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2B3-A1DA-164C-8C5E-4BD5241E1DE5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F46F9-A1BE-9848-9D74-BDBEFC6F65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3040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2B3-A1DA-164C-8C5E-4BD5241E1DE5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F46F9-A1BE-9848-9D74-BDBEFC6F65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6390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2B3-A1DA-164C-8C5E-4BD5241E1DE5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F46F9-A1BE-9848-9D74-BDBEFC6F65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914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2B3-A1DA-164C-8C5E-4BD5241E1DE5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F46F9-A1BE-9848-9D74-BDBEFC6F65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2131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2B3-A1DA-164C-8C5E-4BD5241E1DE5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fi-F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8AF46F9-A1BE-9848-9D74-BDBEFC6F65D4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63591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0C222B3-A1DA-164C-8C5E-4BD5241E1DE5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8AF46F9-A1BE-9848-9D74-BDBEFC6F65D4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93362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0C222B3-A1DA-164C-8C5E-4BD5241E1DE5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8AF46F9-A1BE-9848-9D74-BDBEFC6F65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2516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Tuntisuunnitelman tekemisestä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2014194"/>
            <a:ext cx="10515600" cy="4276579"/>
          </a:xfrm>
        </p:spPr>
        <p:txBody>
          <a:bodyPr/>
          <a:lstStyle/>
          <a:p>
            <a:r>
              <a:rPr lang="fi-FI" sz="2000" b="1" dirty="0"/>
              <a:t>Tavoitelähtöisyys: </a:t>
            </a:r>
            <a:r>
              <a:rPr lang="fi-FI" sz="2000" dirty="0"/>
              <a:t>Vastaa mielessäsi kysymyksiin </a:t>
            </a:r>
            <a:r>
              <a:rPr lang="fi-FI" sz="2000" b="1" dirty="0"/>
              <a:t>MITÄ, </a:t>
            </a:r>
            <a:r>
              <a:rPr lang="fi-FI" sz="2000" b="1" dirty="0" smtClean="0"/>
              <a:t>(MIKSI)</a:t>
            </a:r>
            <a:r>
              <a:rPr lang="fi-FI" sz="2000" dirty="0" smtClean="0"/>
              <a:t> </a:t>
            </a:r>
            <a:r>
              <a:rPr lang="fi-FI" sz="2000" dirty="0"/>
              <a:t>ja sitten </a:t>
            </a:r>
            <a:r>
              <a:rPr lang="fi-FI" sz="2000" b="1" dirty="0" smtClean="0"/>
              <a:t>MITEN</a:t>
            </a:r>
            <a:endParaRPr lang="fi-FI" sz="2000" b="1" dirty="0"/>
          </a:p>
          <a:p>
            <a:endParaRPr lang="fi-FI" sz="2000" dirty="0" smtClean="0"/>
          </a:p>
          <a:p>
            <a:r>
              <a:rPr lang="fi-FI" sz="2000" b="1" dirty="0"/>
              <a:t>Oppimistapahtuman eteneminen ja sisällön jäsentyminen</a:t>
            </a:r>
            <a:endParaRPr lang="fi-FI" sz="2000" dirty="0"/>
          </a:p>
          <a:p>
            <a:r>
              <a:rPr lang="fi-FI" sz="2000" dirty="0"/>
              <a:t>o</a:t>
            </a:r>
            <a:r>
              <a:rPr lang="fi-FI" sz="2000" dirty="0" smtClean="0"/>
              <a:t>petuskysymykset </a:t>
            </a:r>
            <a:r>
              <a:rPr lang="fi-FI" sz="2000" dirty="0"/>
              <a:t>näkyviin: pääasiat (”kuin kalanruoto”)</a:t>
            </a:r>
          </a:p>
          <a:p>
            <a:r>
              <a:rPr lang="fi-FI" sz="2000" dirty="0"/>
              <a:t>o</a:t>
            </a:r>
            <a:r>
              <a:rPr lang="fi-FI" sz="2000" smtClean="0"/>
              <a:t>petusmenetelmät </a:t>
            </a:r>
            <a:r>
              <a:rPr lang="fi-FI" sz="2000" dirty="0"/>
              <a:t>(välineet tai tilat kuten ATK luokka)</a:t>
            </a:r>
          </a:p>
          <a:p>
            <a:r>
              <a:rPr lang="fi-FI" sz="2000" dirty="0" smtClean="0"/>
              <a:t>opetustapojen </a:t>
            </a:r>
            <a:r>
              <a:rPr lang="fi-FI" sz="2000" dirty="0"/>
              <a:t>vaihtuvuus: ikoninen, verbaalinen, </a:t>
            </a:r>
            <a:r>
              <a:rPr lang="fi-FI" sz="2000" dirty="0" err="1"/>
              <a:t>kinesteettiinen</a:t>
            </a:r>
            <a:r>
              <a:rPr lang="fi-FI" sz="2000" dirty="0"/>
              <a:t>, ryhmätyö, osallistavat työtavat</a:t>
            </a:r>
          </a:p>
          <a:p>
            <a:r>
              <a:rPr lang="fi-FI" sz="2000" dirty="0"/>
              <a:t>l</a:t>
            </a:r>
            <a:r>
              <a:rPr lang="fi-FI" sz="2000" dirty="0" smtClean="0"/>
              <a:t>oogisuus ja siirtymät</a:t>
            </a:r>
          </a:p>
          <a:p>
            <a:r>
              <a:rPr lang="fi-FI" sz="2000" dirty="0" smtClean="0"/>
              <a:t>lisätehtävät </a:t>
            </a:r>
            <a:r>
              <a:rPr lang="fi-FI" sz="2000" dirty="0"/>
              <a:t>ja varatehtävät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163771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26</TotalTime>
  <Words>56</Words>
  <Application>Microsoft Macintosh PowerPoint</Application>
  <PresentationFormat>Laajakuva</PresentationFormat>
  <Paragraphs>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Century Gothic</vt:lpstr>
      <vt:lpstr>Garamond</vt:lpstr>
      <vt:lpstr>Savon</vt:lpstr>
      <vt:lpstr>Tuntisuunnitelman tekemisestä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Tuntisuunnitelman tekeminen</dc:title>
  <dc:creator>Samuli Niiranen</dc:creator>
  <cp:lastModifiedBy>Samuli Niiranen</cp:lastModifiedBy>
  <cp:revision>2</cp:revision>
  <dcterms:created xsi:type="dcterms:W3CDTF">2016-11-27T21:30:23Z</dcterms:created>
  <dcterms:modified xsi:type="dcterms:W3CDTF">2016-11-27T21:57:03Z</dcterms:modified>
</cp:coreProperties>
</file>