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6FF24A-EDA8-48DC-AF8E-9FADE11E837C}" v="1" dt="2021-05-10T07:30:18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B0ED19-1559-4043-A904-4DF120CFCD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FE02BF-25A9-49CE-BFDC-5A3352382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72A47E-B77D-4F92-8D1A-72BB32152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872394-E29E-4BB9-A02B-A6749284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0E5E45-F35A-48A2-9D8B-2B4906EE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387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640E5B-07B7-4316-9227-ACD4CEC6D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0844254-3906-4D48-A68A-94A1797F2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29A63D-86E9-41C2-9475-BB40B12C4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DAF77A-6524-4E5B-9F7D-A132BE0EE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72E4BE-BA57-483E-8C5C-40E044ADF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575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296C1D9-85C2-4C91-8841-F8990A07E1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2C8E26A-678E-48E3-B04B-A956FA55A4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03BB96-D0CE-428C-9090-C1C2E5997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8F87CF-44BF-4F3B-9E44-DC731F6A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5B4C43-63C1-4F80-9045-CE7C8A3A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86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C8124F-D9B8-4C51-981F-49F3B1334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73B95C-88C2-4EE1-B15D-B693233DE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5152F-C3EC-40B8-AB36-5005B7D53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86640B-0573-4947-93B5-C1424159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8EC688-5A14-48A6-BABA-18DE42411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48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AA9536-C2EE-4A6A-9383-0FC1355E3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A9C2A06-B552-4E65-A10C-808245909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AE3D92-3045-4A9F-8F23-7A2B9C98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2EFF14-10D0-4451-811D-0FAF41D8D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B4B960-1F5D-4B8A-9DC5-1D367D458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11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63A70D-A5ED-4048-8C75-652502EE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3F8E09-51FF-4023-8FFD-40871A5F3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5C06F4F-E7D7-4717-878D-40A2FB424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EA0362-348A-4A76-B4B1-CA1330306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AE7B2FB-7213-48AA-BE0A-1AF0135A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1FE9E63-CF41-4B09-A456-E188927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088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C3C96D-C271-4D29-B55B-B25C64C95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CF5121-E5D5-4895-9B74-EF747CEC0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D27B14F-C4E1-493A-9BF6-0687D0FEF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C5AB365-4428-4489-9B8B-1A199E849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106F261-564F-4BD4-A25D-B40CAC467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66C5C45-9B17-4754-BEAC-66BB10DCB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26B7E08-74C7-43B8-8900-907B9032C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1FAA969-72E0-4E77-B38F-6E8160851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2111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8CBDC5-4A56-49F8-A702-F8B5750AB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64E528A-028D-47C1-8CC3-1F7B465BC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1DDA7A6-0F35-4013-A59D-A360AFC28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BF131CE-4020-4DC0-B689-44B2DA367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727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C89CC2B-CE5C-49C7-8726-70F78BFD5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31A20CD-E2C9-4329-8953-2EF59ACA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1134235-6D39-4813-8D23-2D250588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57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2D912C-8BB1-4552-911C-8B3CD4C62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78858D-5E91-4E6E-A3DB-06F1A0D27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626D8F2-5674-40E0-8E8F-45151C3A4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8B5589B-CACD-4D59-A899-6366BD86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93FAD37-D483-4373-9863-0B89CDA87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50C02D-F287-4A85-8F38-0199EF894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015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5E889F-E236-4F6C-A864-882B51472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88EFB6D-AA92-43FE-B7EC-3B02A31EBD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BE52D95-878D-4BD3-9486-1690E8666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74B28FC-B934-4E48-B734-17B58B83C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FB68C4-D074-443B-AAEE-42640EF16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DE6017-F618-415A-9A98-6F79493F9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56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7D658DB-2E54-4550-A493-177D2E249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8692BC-1CCF-4E5B-8306-DE1E4E33C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E2049E-A943-45B1-8D85-B0DAE55068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4F603-ED47-408F-B1EB-C7ED99B925D5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2A557C-481F-4A90-A539-C575F5DA4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F3866D-F108-4329-8BB6-8D1FDAD2D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6B8DA-18E9-4CFB-95B0-06489C6804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163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7D7A02-907B-496F-BA7E-AA3780733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FBA5268-0AE7-4CAD-9537-D0EB09E76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8D065B-39DA-4077-B9CF-E489CE4C0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660CCE1-7442-4DB4-B565-B8217368E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9529" y="2085788"/>
            <a:ext cx="6884895" cy="1496649"/>
          </a:xfrm>
        </p:spPr>
        <p:txBody>
          <a:bodyPr anchor="b">
            <a:normAutofit/>
          </a:bodyPr>
          <a:lstStyle/>
          <a:p>
            <a:r>
              <a:rPr lang="fi-FI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Lapsuuden itseisarvo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77E512E-7E62-4C59-BBEF-65461E22F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3948056"/>
            <a:ext cx="6096000" cy="830134"/>
          </a:xfrm>
        </p:spPr>
        <p:txBody>
          <a:bodyPr anchor="t">
            <a:normAutofit/>
          </a:bodyPr>
          <a:lstStyle/>
          <a:p>
            <a:r>
              <a:rPr lang="fi-FI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Jasmin, Tanja ja </a:t>
            </a:r>
            <a:r>
              <a:rPr lang="fi-FI" sz="140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Etti</a:t>
            </a:r>
            <a:endParaRPr lang="fi-FI" sz="1400" dirty="0">
              <a:solidFill>
                <a:schemeClr val="tx1">
                  <a:lumMod val="65000"/>
                  <a:lumOff val="35000"/>
                </a:schemeClr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89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9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1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F8FB4F9-392B-4E18-B290-BB3894DA1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070149"/>
            <a:ext cx="8959893" cy="1004836"/>
          </a:xfrm>
        </p:spPr>
        <p:txBody>
          <a:bodyPr anchor="ctr">
            <a:normAutofit/>
          </a:bodyPr>
          <a:lstStyle/>
          <a:p>
            <a:pPr algn="ctr"/>
            <a:r>
              <a:rPr lang="fi-FI" sz="3200">
                <a:solidFill>
                  <a:srgbClr val="595959"/>
                </a:solidFill>
                <a:latin typeface="Constantia" panose="02030602050306030303" pitchFamily="18" charset="0"/>
              </a:rPr>
              <a:t>Mitä kyseinen arvo tarkoittaa?</a:t>
            </a:r>
            <a:endParaRPr lang="fi-FI" sz="3200" dirty="0">
              <a:solidFill>
                <a:srgbClr val="595959"/>
              </a:solidFill>
              <a:latin typeface="Constantia" panose="02030602050306030303" pitchFamily="18" charset="0"/>
            </a:endParaRPr>
          </a:p>
        </p:txBody>
      </p:sp>
      <p:sp>
        <p:nvSpPr>
          <p:cNvPr id="38" name="Rectangle 33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9DF83A-E3CE-43FA-8429-F3CBDE49A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768321"/>
            <a:ext cx="8959892" cy="2828543"/>
          </a:xfrm>
        </p:spPr>
        <p:txBody>
          <a:bodyPr anchor="t">
            <a:normAutofit/>
          </a:bodyPr>
          <a:lstStyle/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Varhaiskasvatussuunnitelman perusteissa on luokiteltuna kuusi arvoa, joista yksi on lapsuuden itseisarvo</a:t>
            </a:r>
          </a:p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Se sisältää hyvän ja turvallisen lapsuuden sekä lapsen ainutlaatuisuuden, arvokkuuden ja oikeuden tulla kuulluksi, nähdyksi ja huomioon otetuksi yksilönä ja yhteisön jäsenenä. </a:t>
            </a:r>
          </a:p>
          <a:p>
            <a:pPr marL="0" indent="0">
              <a:buNone/>
            </a:pPr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43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27FCFAB8-9E9C-414D-9FCB-CECED12D5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6C16827-9A48-4468-BE81-11EC18E0A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799"/>
            <a:ext cx="54102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EEFE6FA-D0F8-4DDA-95F3-CAA978B3D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39" y="1335183"/>
            <a:ext cx="3516922" cy="4150899"/>
          </a:xfrm>
        </p:spPr>
        <p:txBody>
          <a:bodyPr>
            <a:normAutofit/>
          </a:bodyPr>
          <a:lstStyle/>
          <a:p>
            <a:pPr algn="ctr"/>
            <a:r>
              <a:rPr lang="fi-FI" sz="2700" dirty="0">
                <a:solidFill>
                  <a:srgbClr val="595959"/>
                </a:solidFill>
                <a:latin typeface="Constantia" panose="02030602050306030303" pitchFamily="18" charset="0"/>
              </a:rPr>
              <a:t>Miten kyseinen arvo näkyy käytännössä lasten kanssa varhaiskasvatuksessa?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899956BA-5C38-49F9-88D6-BD6C71E9C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685799"/>
            <a:ext cx="5410200" cy="5486401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612678-DE7A-4F50-B290-FF7049941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6001" y="1335183"/>
            <a:ext cx="4110198" cy="4187633"/>
          </a:xfrm>
        </p:spPr>
        <p:txBody>
          <a:bodyPr anchor="ctr">
            <a:normAutofit/>
          </a:bodyPr>
          <a:lstStyle/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Ihmisenä kasvaminen</a:t>
            </a:r>
          </a:p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Lapsen oikeudet</a:t>
            </a:r>
          </a:p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Yhdenvertaisuus, tasa-arvo ja moninaisuus</a:t>
            </a:r>
          </a:p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Perheiden monimuotoisuus</a:t>
            </a:r>
          </a:p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Terveellinen ja kestävä elämäntapa</a:t>
            </a: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378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C80BB94-0933-45C8-97B4-66A77C6C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070149"/>
            <a:ext cx="8959893" cy="1004836"/>
          </a:xfrm>
        </p:spPr>
        <p:txBody>
          <a:bodyPr anchor="ctr">
            <a:normAutofit/>
          </a:bodyPr>
          <a:lstStyle/>
          <a:p>
            <a:pPr algn="ctr"/>
            <a:r>
              <a:rPr lang="fi-FI" sz="3200">
                <a:solidFill>
                  <a:srgbClr val="595959"/>
                </a:solidFill>
                <a:latin typeface="Constantia" panose="02030602050306030303" pitchFamily="18" charset="0"/>
              </a:rPr>
              <a:t>Millaisia haastavia tilanteita kyseiseen arvoon liittyen saatat kohdata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787A17-34B2-4035-BC52-1EE257D3D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768321"/>
            <a:ext cx="8959892" cy="2828543"/>
          </a:xfrm>
        </p:spPr>
        <p:txBody>
          <a:bodyPr anchor="t">
            <a:normAutofit/>
          </a:bodyPr>
          <a:lstStyle/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Kiireen ja paineen alla voi olla vaikea antaa huomiota jokaiselle lapselle</a:t>
            </a:r>
          </a:p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Lasten mielipiteitä huomioida ja kuunnella</a:t>
            </a:r>
          </a:p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Ammattilaisilla ja vanhemmilla voi olla eri näkemyksiä </a:t>
            </a: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2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FCFAB8-9E9C-414D-9FCB-CECED12D5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C16827-9A48-4468-BE81-11EC18E0A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799"/>
            <a:ext cx="54102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8B3F63C-1850-47D9-AE71-A27103142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39" y="1335183"/>
            <a:ext cx="3516922" cy="4150899"/>
          </a:xfrm>
        </p:spPr>
        <p:txBody>
          <a:bodyPr>
            <a:normAutofit/>
          </a:bodyPr>
          <a:lstStyle/>
          <a:p>
            <a:pPr algn="ctr"/>
            <a:r>
              <a:rPr lang="fi-FI" sz="3200" dirty="0">
                <a:solidFill>
                  <a:srgbClr val="595959"/>
                </a:solidFill>
                <a:latin typeface="Constantia" panose="02030602050306030303" pitchFamily="18" charset="0"/>
              </a:rPr>
              <a:t>Miten lastenohjaajana tällöin toimisit 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9956BA-5C38-49F9-88D6-BD6C71E9C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685799"/>
            <a:ext cx="5410200" cy="5486401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EFCB44-E702-4DE8-8A27-6539672AF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6001" y="1335183"/>
            <a:ext cx="4110198" cy="4187633"/>
          </a:xfrm>
        </p:spPr>
        <p:txBody>
          <a:bodyPr anchor="ctr">
            <a:normAutofit lnSpcReduction="10000"/>
          </a:bodyPr>
          <a:lstStyle/>
          <a:p>
            <a:pPr algn="ctr"/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  <a:latin typeface="Constantia" panose="02030602050306030303" pitchFamily="18" charset="0"/>
            </a:endParaRPr>
          </a:p>
          <a:p>
            <a:pPr algn="ctr"/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  <a:latin typeface="Constantia" panose="02030602050306030303" pitchFamily="18" charset="0"/>
            </a:endParaRPr>
          </a:p>
          <a:p>
            <a:pPr algn="ctr"/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  <a:latin typeface="Constantia" panose="02030602050306030303" pitchFamily="18" charset="0"/>
            </a:endParaRPr>
          </a:p>
          <a:p>
            <a:pPr algn="ctr"/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  <a:latin typeface="Constantia" panose="02030602050306030303" pitchFamily="18" charset="0"/>
            </a:endParaRP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  <a:latin typeface="Constantia" panose="02030602050306030303" pitchFamily="18" charset="0"/>
            </a:endParaRPr>
          </a:p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Juttelu vanhempien/huoltajan/lapsen kanssa</a:t>
            </a:r>
          </a:p>
          <a:p>
            <a:r>
              <a:rPr lang="fi-FI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nstantia" panose="02030602050306030303" pitchFamily="18" charset="0"/>
              </a:rPr>
              <a:t>Antaa fyysistä huomiota esimerkiksi paijaamalla tai päästää syliin istumaan.</a:t>
            </a: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fi-FI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6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846E992-BEB4-4989-9ED8-FFFC10A095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804" y="643467"/>
            <a:ext cx="4930392" cy="557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93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126</Words>
  <Application>Microsoft Office PowerPoint</Application>
  <PresentationFormat>Laajakuva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Constantia</vt:lpstr>
      <vt:lpstr>Office-teema</vt:lpstr>
      <vt:lpstr>Lapsuuden itseisarvo</vt:lpstr>
      <vt:lpstr>Mitä kyseinen arvo tarkoittaa?</vt:lpstr>
      <vt:lpstr>Miten kyseinen arvo näkyy käytännössä lasten kanssa varhaiskasvatuksessa?</vt:lpstr>
      <vt:lpstr>Millaisia haastavia tilanteita kyseiseen arvoon liittyen saatat kohdata </vt:lpstr>
      <vt:lpstr>Miten lastenohjaajana tällöin toimisit ?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Lapsuuden itseisarvo</dc:title>
  <dc:creator>Jasmin Hyytiäinen</dc:creator>
  <cp:lastModifiedBy>Hyytiäinen Jasmin</cp:lastModifiedBy>
  <cp:revision>1</cp:revision>
  <dcterms:created xsi:type="dcterms:W3CDTF">2021-05-10T06:56:47Z</dcterms:created>
  <dcterms:modified xsi:type="dcterms:W3CDTF">2021-05-10T07:56:06Z</dcterms:modified>
</cp:coreProperties>
</file>