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7" r:id="rId3"/>
    <p:sldId id="268" r:id="rId4"/>
    <p:sldId id="257" r:id="rId5"/>
    <p:sldId id="260" r:id="rId6"/>
    <p:sldId id="261" r:id="rId7"/>
    <p:sldId id="263" r:id="rId8"/>
    <p:sldId id="269" r:id="rId9"/>
  </p:sldIdLst>
  <p:sldSz cx="12188825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359155EA-B3FF-4BA1-A060-E6B4E3A2DF60}">
          <p14:sldIdLst>
            <p14:sldId id="256"/>
            <p14:sldId id="267"/>
            <p14:sldId id="268"/>
            <p14:sldId id="257"/>
            <p14:sldId id="260"/>
            <p14:sldId id="261"/>
            <p14:sldId id="263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2C9EBB-6C2E-47CB-9881-FB374A0ECBBB}" v="12" dt="2021-05-10T16:30:52.715"/>
  </p1510:revLst>
</p1510:revInfo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599" autoAdjust="0"/>
  </p:normalViewPr>
  <p:slideViewPr>
    <p:cSldViewPr>
      <p:cViewPr>
        <p:scale>
          <a:sx n="105" d="100"/>
          <a:sy n="105" d="100"/>
        </p:scale>
        <p:origin x="120" y="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33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ka hermunen" userId="3b210bcaacc019c9" providerId="LiveId" clId="{312C9EBB-6C2E-47CB-9881-FB374A0ECBBB}"/>
    <pc:docChg chg="undo custSel modSld addSection delSection">
      <pc:chgData name="annika hermunen" userId="3b210bcaacc019c9" providerId="LiveId" clId="{312C9EBB-6C2E-47CB-9881-FB374A0ECBBB}" dt="2021-05-10T16:30:55.040" v="484" actId="11529"/>
      <pc:docMkLst>
        <pc:docMk/>
      </pc:docMkLst>
      <pc:sldChg chg="addSp modSp mod modClrScheme chgLayout">
        <pc:chgData name="annika hermunen" userId="3b210bcaacc019c9" providerId="LiveId" clId="{312C9EBB-6C2E-47CB-9881-FB374A0ECBBB}" dt="2021-05-10T16:16:49.143" v="467" actId="1440"/>
        <pc:sldMkLst>
          <pc:docMk/>
          <pc:sldMk cId="2128536031" sldId="257"/>
        </pc:sldMkLst>
        <pc:spChg chg="mod">
          <ac:chgData name="annika hermunen" userId="3b210bcaacc019c9" providerId="LiveId" clId="{312C9EBB-6C2E-47CB-9881-FB374A0ECBBB}" dt="2021-05-10T08:16:52.095" v="7" actId="26606"/>
          <ac:spMkLst>
            <pc:docMk/>
            <pc:sldMk cId="2128536031" sldId="257"/>
            <ac:spMk id="13" creationId="{00000000-0000-0000-0000-000000000000}"/>
          </ac:spMkLst>
        </pc:spChg>
        <pc:spChg chg="mod ord">
          <ac:chgData name="annika hermunen" userId="3b210bcaacc019c9" providerId="LiveId" clId="{312C9EBB-6C2E-47CB-9881-FB374A0ECBBB}" dt="2021-05-10T08:18:41.612" v="61" actId="20577"/>
          <ac:spMkLst>
            <pc:docMk/>
            <pc:sldMk cId="2128536031" sldId="257"/>
            <ac:spMk id="14" creationId="{00000000-0000-0000-0000-000000000000}"/>
          </ac:spMkLst>
        </pc:spChg>
        <pc:picChg chg="add mod">
          <ac:chgData name="annika hermunen" userId="3b210bcaacc019c9" providerId="LiveId" clId="{312C9EBB-6C2E-47CB-9881-FB374A0ECBBB}" dt="2021-05-10T16:16:49.143" v="467" actId="1440"/>
          <ac:picMkLst>
            <pc:docMk/>
            <pc:sldMk cId="2128536031" sldId="257"/>
            <ac:picMk id="5" creationId="{3B52BE8A-EC30-4AAB-94F3-55A433B0308E}"/>
          </ac:picMkLst>
        </pc:picChg>
      </pc:sldChg>
      <pc:sldChg chg="addSp delSp modSp mod">
        <pc:chgData name="annika hermunen" userId="3b210bcaacc019c9" providerId="LiveId" clId="{312C9EBB-6C2E-47CB-9881-FB374A0ECBBB}" dt="2021-05-10T08:49:03.170" v="452" actId="14100"/>
        <pc:sldMkLst>
          <pc:docMk/>
          <pc:sldMk cId="4135151317" sldId="260"/>
        </pc:sldMkLst>
        <pc:spChg chg="mod">
          <ac:chgData name="annika hermunen" userId="3b210bcaacc019c9" providerId="LiveId" clId="{312C9EBB-6C2E-47CB-9881-FB374A0ECBBB}" dt="2021-05-10T08:43:16.531" v="261" actId="1076"/>
          <ac:spMkLst>
            <pc:docMk/>
            <pc:sldMk cId="4135151317" sldId="260"/>
            <ac:spMk id="3" creationId="{00000000-0000-0000-0000-000000000000}"/>
          </ac:spMkLst>
        </pc:spChg>
        <pc:spChg chg="mod">
          <ac:chgData name="annika hermunen" userId="3b210bcaacc019c9" providerId="LiveId" clId="{312C9EBB-6C2E-47CB-9881-FB374A0ECBBB}" dt="2021-05-10T08:43:23.051" v="262" actId="1076"/>
          <ac:spMkLst>
            <pc:docMk/>
            <pc:sldMk cId="4135151317" sldId="260"/>
            <ac:spMk id="4" creationId="{00000000-0000-0000-0000-000000000000}"/>
          </ac:spMkLst>
        </pc:spChg>
        <pc:spChg chg="mod">
          <ac:chgData name="annika hermunen" userId="3b210bcaacc019c9" providerId="LiveId" clId="{312C9EBB-6C2E-47CB-9881-FB374A0ECBBB}" dt="2021-05-10T08:43:35.562" v="263" actId="1076"/>
          <ac:spMkLst>
            <pc:docMk/>
            <pc:sldMk cId="4135151317" sldId="260"/>
            <ac:spMk id="5" creationId="{00000000-0000-0000-0000-000000000000}"/>
          </ac:spMkLst>
        </pc:spChg>
        <pc:spChg chg="mod">
          <ac:chgData name="annika hermunen" userId="3b210bcaacc019c9" providerId="LiveId" clId="{312C9EBB-6C2E-47CB-9881-FB374A0ECBBB}" dt="2021-05-10T08:43:43.403" v="264" actId="1076"/>
          <ac:spMkLst>
            <pc:docMk/>
            <pc:sldMk cId="4135151317" sldId="260"/>
            <ac:spMk id="6" creationId="{00000000-0000-0000-0000-000000000000}"/>
          </ac:spMkLst>
        </pc:spChg>
        <pc:spChg chg="add del mod">
          <ac:chgData name="annika hermunen" userId="3b210bcaacc019c9" providerId="LiveId" clId="{312C9EBB-6C2E-47CB-9881-FB374A0ECBBB}" dt="2021-05-10T08:40:39.173" v="234" actId="47"/>
          <ac:spMkLst>
            <pc:docMk/>
            <pc:sldMk cId="4135151317" sldId="260"/>
            <ac:spMk id="7" creationId="{5D09090D-97B9-4A2A-B649-B33DFD6B0645}"/>
          </ac:spMkLst>
        </pc:spChg>
        <pc:spChg chg="add del mod">
          <ac:chgData name="annika hermunen" userId="3b210bcaacc019c9" providerId="LiveId" clId="{312C9EBB-6C2E-47CB-9881-FB374A0ECBBB}" dt="2021-05-10T08:41:04.218" v="255"/>
          <ac:spMkLst>
            <pc:docMk/>
            <pc:sldMk cId="4135151317" sldId="260"/>
            <ac:spMk id="8" creationId="{18FD244E-EA79-48B4-9D8A-757E4126BFE2}"/>
          </ac:spMkLst>
        </pc:spChg>
        <pc:spChg chg="add mod">
          <ac:chgData name="annika hermunen" userId="3b210bcaacc019c9" providerId="LiveId" clId="{312C9EBB-6C2E-47CB-9881-FB374A0ECBBB}" dt="2021-05-10T08:49:03.170" v="452" actId="14100"/>
          <ac:spMkLst>
            <pc:docMk/>
            <pc:sldMk cId="4135151317" sldId="260"/>
            <ac:spMk id="9" creationId="{107FDA9D-FA30-4DC3-B371-C7B755195F5B}"/>
          </ac:spMkLst>
        </pc:spChg>
        <pc:spChg chg="add mod">
          <ac:chgData name="annika hermunen" userId="3b210bcaacc019c9" providerId="LiveId" clId="{312C9EBB-6C2E-47CB-9881-FB374A0ECBBB}" dt="2021-05-10T08:48:19.666" v="448" actId="1076"/>
          <ac:spMkLst>
            <pc:docMk/>
            <pc:sldMk cId="4135151317" sldId="260"/>
            <ac:spMk id="10" creationId="{571D5CBD-864B-4822-86F1-CA5C8A282512}"/>
          </ac:spMkLst>
        </pc:spChg>
      </pc:sldChg>
      <pc:sldChg chg="modSp mod">
        <pc:chgData name="annika hermunen" userId="3b210bcaacc019c9" providerId="LiveId" clId="{312C9EBB-6C2E-47CB-9881-FB374A0ECBBB}" dt="2021-05-10T16:09:22.238" v="458" actId="14100"/>
        <pc:sldMkLst>
          <pc:docMk/>
          <pc:sldMk cId="2215894925" sldId="261"/>
        </pc:sldMkLst>
        <pc:picChg chg="mod">
          <ac:chgData name="annika hermunen" userId="3b210bcaacc019c9" providerId="LiveId" clId="{312C9EBB-6C2E-47CB-9881-FB374A0ECBBB}" dt="2021-05-10T16:09:22.238" v="458" actId="14100"/>
          <ac:picMkLst>
            <pc:docMk/>
            <pc:sldMk cId="2215894925" sldId="261"/>
            <ac:picMk id="6" creationId="{8A9F78F2-BBFA-4344-A5C9-E1C2B3818BE6}"/>
          </ac:picMkLst>
        </pc:picChg>
      </pc:sldChg>
      <pc:sldChg chg="modSp mod">
        <pc:chgData name="annika hermunen" userId="3b210bcaacc019c9" providerId="LiveId" clId="{312C9EBB-6C2E-47CB-9881-FB374A0ECBBB}" dt="2021-05-10T16:17:18.173" v="470" actId="14100"/>
        <pc:sldMkLst>
          <pc:docMk/>
          <pc:sldMk cId="1797304117" sldId="263"/>
        </pc:sldMkLst>
        <pc:picChg chg="mod">
          <ac:chgData name="annika hermunen" userId="3b210bcaacc019c9" providerId="LiveId" clId="{312C9EBB-6C2E-47CB-9881-FB374A0ECBBB}" dt="2021-05-10T16:17:18.173" v="470" actId="14100"/>
          <ac:picMkLst>
            <pc:docMk/>
            <pc:sldMk cId="1797304117" sldId="263"/>
            <ac:picMk id="5" creationId="{8BDB531E-B836-406F-B35C-E9666BB52B13}"/>
          </ac:picMkLst>
        </pc:picChg>
      </pc:sldChg>
      <pc:sldChg chg="modSp mod">
        <pc:chgData name="annika hermunen" userId="3b210bcaacc019c9" providerId="LiveId" clId="{312C9EBB-6C2E-47CB-9881-FB374A0ECBBB}" dt="2021-05-10T16:16:43.289" v="466" actId="1440"/>
        <pc:sldMkLst>
          <pc:docMk/>
          <pc:sldMk cId="3267267287" sldId="267"/>
        </pc:sldMkLst>
        <pc:picChg chg="mod">
          <ac:chgData name="annika hermunen" userId="3b210bcaacc019c9" providerId="LiveId" clId="{312C9EBB-6C2E-47CB-9881-FB374A0ECBBB}" dt="2021-05-10T16:16:43.289" v="466" actId="1440"/>
          <ac:picMkLst>
            <pc:docMk/>
            <pc:sldMk cId="3267267287" sldId="267"/>
            <ac:picMk id="5" creationId="{394F9A61-8520-441A-9777-93027ACD733C}"/>
          </ac:picMkLst>
        </pc:picChg>
      </pc:sldChg>
      <pc:sldChg chg="addSp modSp mod modClrScheme chgLayout">
        <pc:chgData name="annika hermunen" userId="3b210bcaacc019c9" providerId="LiveId" clId="{312C9EBB-6C2E-47CB-9881-FB374A0ECBBB}" dt="2021-05-10T16:06:18.920" v="453" actId="1440"/>
        <pc:sldMkLst>
          <pc:docMk/>
          <pc:sldMk cId="1158617593" sldId="268"/>
        </pc:sldMkLst>
        <pc:spChg chg="mod">
          <ac:chgData name="annika hermunen" userId="3b210bcaacc019c9" providerId="LiveId" clId="{312C9EBB-6C2E-47CB-9881-FB374A0ECBBB}" dt="2021-05-10T08:14:08.526" v="1" actId="26606"/>
          <ac:spMkLst>
            <pc:docMk/>
            <pc:sldMk cId="1158617593" sldId="268"/>
            <ac:spMk id="2" creationId="{8B1AC9D0-6BD0-4842-AC39-42FAFFC437F6}"/>
          </ac:spMkLst>
        </pc:spChg>
        <pc:spChg chg="mod">
          <ac:chgData name="annika hermunen" userId="3b210bcaacc019c9" providerId="LiveId" clId="{312C9EBB-6C2E-47CB-9881-FB374A0ECBBB}" dt="2021-05-10T08:14:42.469" v="5" actId="255"/>
          <ac:spMkLst>
            <pc:docMk/>
            <pc:sldMk cId="1158617593" sldId="268"/>
            <ac:spMk id="3" creationId="{C4BF6CB7-31A8-4EDC-AE7E-BF31859E81DD}"/>
          </ac:spMkLst>
        </pc:spChg>
        <pc:picChg chg="add mod">
          <ac:chgData name="annika hermunen" userId="3b210bcaacc019c9" providerId="LiveId" clId="{312C9EBB-6C2E-47CB-9881-FB374A0ECBBB}" dt="2021-05-10T16:06:18.920" v="453" actId="1440"/>
          <ac:picMkLst>
            <pc:docMk/>
            <pc:sldMk cId="1158617593" sldId="268"/>
            <ac:picMk id="5" creationId="{19F1560F-8510-4686-9DFA-E4BA5640F48F}"/>
          </ac:picMkLst>
        </pc:picChg>
      </pc:sldChg>
      <pc:sldChg chg="addSp delSp modSp mod">
        <pc:chgData name="annika hermunen" userId="3b210bcaacc019c9" providerId="LiveId" clId="{312C9EBB-6C2E-47CB-9881-FB374A0ECBBB}" dt="2021-05-10T16:30:55.040" v="484" actId="11529"/>
        <pc:sldMkLst>
          <pc:docMk/>
          <pc:sldMk cId="688182938" sldId="269"/>
        </pc:sldMkLst>
        <pc:spChg chg="mod">
          <ac:chgData name="annika hermunen" userId="3b210bcaacc019c9" providerId="LiveId" clId="{312C9EBB-6C2E-47CB-9881-FB374A0ECBBB}" dt="2021-05-10T16:16:01.953" v="465" actId="1076"/>
          <ac:spMkLst>
            <pc:docMk/>
            <pc:sldMk cId="688182938" sldId="269"/>
            <ac:spMk id="2" creationId="{964E45D0-F448-4A9A-A8D3-9440276E2A99}"/>
          </ac:spMkLst>
        </pc:spChg>
        <pc:spChg chg="add del mod">
          <ac:chgData name="annika hermunen" userId="3b210bcaacc019c9" providerId="LiveId" clId="{312C9EBB-6C2E-47CB-9881-FB374A0ECBBB}" dt="2021-05-10T16:30:55.040" v="484" actId="11529"/>
          <ac:spMkLst>
            <pc:docMk/>
            <pc:sldMk cId="688182938" sldId="269"/>
            <ac:spMk id="9" creationId="{4654F842-958D-484C-B9BF-51DE422BEBC8}"/>
          </ac:spMkLst>
        </pc:spChg>
        <pc:picChg chg="mod">
          <ac:chgData name="annika hermunen" userId="3b210bcaacc019c9" providerId="LiveId" clId="{312C9EBB-6C2E-47CB-9881-FB374A0ECBBB}" dt="2021-05-10T16:15:46.805" v="464" actId="1076"/>
          <ac:picMkLst>
            <pc:docMk/>
            <pc:sldMk cId="688182938" sldId="269"/>
            <ac:picMk id="6" creationId="{1A775C73-01A2-4572-AC37-8CD308E403C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E12C571-E2FB-4A91-8B6F-C976F790AD5C}" type="datetime1">
              <a:rPr lang="fi-FI" smtClean="0"/>
              <a:t>10.5.2021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fi-FI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472951-136F-4586-B937-7809F6BF5FD6}" type="datetime1">
              <a:rPr lang="fi-FI" noProof="0" smtClean="0"/>
              <a:t>10.5.2021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820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617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1407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580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702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grpSp>
        <p:nvGrpSpPr>
          <p:cNvPr id="256" name="rivi" descr="Viivagrafiikk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Puolivapaa piirto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58" name="Puolivapaa piirto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59" name="Puolivapaa piirto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0" name="Puolivapaa piirto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1" name="Puolivapaa piirto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2" name="Puolivapaa piirto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3" name="Puolivapaa piirto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4" name="Puolivapaa piirto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5" name="Puolivapaa piirto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6" name="Vapaapiirto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7" name="Puolivapaa piirto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8" name="Puolivapaa piirto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9" name="Puolivapaa piirto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0" name="Puolivapaa piirto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1" name="Puolivapaa piirto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2" name="Puolivapaa piirto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3" name="Puolivapaa piirto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4" name="Puolivapaa piirto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5" name="Puolivapaa piirto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6" name="Puolivapaa piirto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7" name="Puolivapaa piirto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8" name="Puolivapaa piirto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9" name="Puolivapaa piirto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0" name="Puolivapaa piirto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1" name="Puolivapaa piirto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2" name="Puolivapaa piirto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3" name="Puolivapaa piirto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4" name="Puolivapaa piirto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5" name="Puolivapaa piirto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6" name="Puolivapaa piirto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7" name="Puolivapaa piirto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8" name="Puolivapaa piirto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9" name="Puolivapaa piirto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0" name="Puolivapaa piirto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1" name="Puolivapaa piirto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2" name="Puolivapaa piirto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3" name="Puolivapaa piirto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4" name="Puolivapaa piirto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5" name="Puolivapaa piirto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6" name="Puolivapaa piirto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7" name="Puolivapaa piirto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8" name="Puolivapaa piirto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9" name="Puolivapaa piirto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0" name="Puolivapaa piirto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1" name="Puolivapaa piirto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2" name="Puolivapaa piirto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3" name="Puolivapaa piirto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4" name="Puolivapaa piirto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5" name="Puolivapaa piirto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6" name="Puolivapaa piirto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7" name="Puolivapaa piirto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8" name="Puolivapaa piirto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9" name="Puolivapaa piirto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0" name="Puolivapaa piirto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1" name="Puolivapaa piirto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2" name="Puolivapaa piirto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3" name="Puolivapaa piirto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4" name="Puolivapaa piirto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5" name="Puolivapaa piirto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6" name="Puolivapaa piirto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7" name="Puolivapaa piirto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8" name="Puolivapaa piirto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9" name="Puolivapaa piirto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0" name="Puolivapaa piirto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1" name="Puolivapaa piirto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2" name="Puolivapaa piirto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3" name="Puolivapaa piirto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4" name="Puolivapaa piirto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5" name="Puolivapaa piirto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6" name="Puolivapaa piirto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7" name="Puolivapaa piirto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8" name="Puolivapaa piirto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9" name="Puolivapaa piirto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0" name="Puolivapaa piirto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1" name="Puolivapaa piirto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2" name="Puolivapaa piirto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3" name="Puolivapaa piirto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4" name="Puolivapaa piirto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5" name="Puolivapaa piirto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6" name="Puolivapaa piirto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7" name="Puolivapaa piirto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8" name="Puolivapaa piirto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9" name="Puolivapaa piirto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0" name="Puolivapaa piirto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1" name="Puolivapaa piirto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2" name="Puolivapaa piirto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3" name="Puolivapaa piirto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4" name="Puolivapaa piirto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5" name="Puolivapaa piirto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6" name="Puolivapaa piirto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7" name="Puolivapaa piirto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8" name="Puolivapaa piirto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9" name="Puolivapaa piirto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0" name="Puolivapaa piirto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1" name="Puolivapaa piirto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2" name="Puolivapaa piirto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3" name="Puolivapaa piirto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4" name="Puolivapaa piirto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5" name="Puolivapaa piirto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6" name="Puolivapaa piirto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7" name="Puolivapaa piirto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8" name="Puolivapaa piirto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9" name="Puolivapaa piirto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0" name="Puolivapaa piirto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1" name="Puolivapaa piirto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2" name="Puolivapaa piirto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3" name="Puolivapaa piirto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4" name="Puolivapaa piirto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5" name="Puolivapaa piirto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6" name="Puolivapaa piirto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7" name="Puolivapaa piirto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8" name="Puolivapaa piirto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9" name="Puolivapaa piirto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0" name="Puolivapaa piirto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1" name="Puolivapaa piirto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2" name="Puolivapaa piirto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3" name="Puolivapaa piirto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4" name="Puolivapaa piirto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5" name="Puolivapaa piirto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6" name="Puolivapaa piirto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7" name="Puolivapaa piirto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8" name="Puolivapaa piirto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9" name="Puolivapaa piirto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grpSp>
        <p:nvGrpSpPr>
          <p:cNvPr id="7" name="rivi" descr="Viivagrafiik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Puolivapaa piirto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9" name="Puolivapaa piirto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0" name="Puolivapaa piirto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1" name="Puolivapaa piirt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2" name="Puolivapaa piirt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3" name="Puolivapaa piirt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4" name="Puolivapaa piirt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5" name="Puolivapaa piirt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" name="Puolivapaa piirt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" name="Puolivapaa piirt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" name="Puolivapaa piirt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" name="Puolivapaa piirt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" name="Puolivapaa piirt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" name="Puolivapaa piirt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" name="Puolivapaa piirt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" name="Puolivapaa piirt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4" name="Puolivapaa piirt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5" name="Puolivapaa piirt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6" name="Puolivapaa piirt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7" name="Puolivapaa piirt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8" name="Puolivapaa piirt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9" name="Puolivapaa piirt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0" name="Puolivapaa piirt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1" name="Puolivapaa piirt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2" name="Puolivapaa piirt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3" name="Puolivapaa piirt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4" name="Puolivapaa piirt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5" name="Puolivapaa piirt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6" name="Puolivapaa piirt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7" name="Puolivapaa piirt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8" name="Puolivapaa piirt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9" name="Puolivapaa piirt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0" name="Puolivapaa piirt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1" name="Puolivapaa piirt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2" name="Puolivapaa piirt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3" name="Puolivapaa piirt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4" name="Puolivapaa piirt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5" name="Puolivapaa piirt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6" name="Puolivapaa piirt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7" name="Puolivapaa piirt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8" name="Puolivapaa piirt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9" name="Puolivapaa piirt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0" name="Puolivapaa piirt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1" name="Puolivapaa piirt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2" name="Puolivapaa piirt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3" name="Puolivapaa piirt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4" name="Puolivapaa piirt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5" name="Puolivapaa piirt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6" name="Puolivapaa piirt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7" name="Puolivapaa piirt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8" name="Puolivapaa piirt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9" name="Puolivapaa piirt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0" name="Puolivapaa piirt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1" name="Puolivapaa piirt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2" name="Puolivapaa piirt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3" name="Puolivapaa piirt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4" name="Puolivapaa piirt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5" name="Puolivapaa piirt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6" name="Puolivapaa piirt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7" name="Puolivapaa piirt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8" name="Puolivapaa piirt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9" name="Puolivapaa piirt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0" name="Puolivapaa piirt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1" name="Puolivapaa piirt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2" name="Puolivapaa piirt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3" name="Puolivapaa piirt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4" name="Puolivapaa piirt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5" name="Puolivapaa piirt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6" name="Puolivapaa piirt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7" name="Puolivapaa piirt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8" name="Puolivapaa piirt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9" name="Puolivapaa piirt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80" name="Puolivapaa piirt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81" name="Puolivapaa piirt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</p:grp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AFCB32-D28E-4E4E-81F8-541F9613AC92}" type="datetime1">
              <a:rPr lang="fi-FI" noProof="0" smtClean="0"/>
              <a:t>10.5.2021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grpSp>
        <p:nvGrpSpPr>
          <p:cNvPr id="7" name="rivi" descr="Viivagrafiikka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Puolivapaa piirt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9" name="Puolivapaa piirt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0" name="Puolivapaa piirt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1" name="Puolivapaa piirt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2" name="Puolivapaa piirt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3" name="Puolivapaa piirt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4" name="Puolivapaa piirt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5" name="Puolivapaa piirt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" name="Puolivapaa piirt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" name="Puolivapaa piirt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" name="Puolivapaa piirt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" name="Puolivapaa piirt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" name="Puolivapaa piirt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" name="Puolivapaa piirt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" name="Puolivapaa piirt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" name="Puolivapaa piirt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4" name="Puolivapaa piirt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5" name="Puolivapaa piirt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6" name="Puolivapaa piirt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7" name="Puolivapaa piirt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8" name="Puolivapaa piirt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9" name="Puolivapaa piirt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0" name="Puolivapaa piirt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1" name="Puolivapaa piirt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2" name="Puolivapaa piirt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3" name="Puolivapaa piirt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4" name="Puolivapaa piirt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5" name="Puolivapaa piirt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6" name="Puolivapaa piirt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7" name="Puolivapaa piirt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8" name="Puolivapaa piirt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39" name="Puolivapaa piirt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0" name="Puolivapaa piirt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1" name="Puolivapaa piirt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2" name="Puolivapaa piirt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3" name="Puolivapaa piirt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4" name="Puolivapaa piirt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5" name="Puolivapaa piirt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6" name="Puolivapaa piirt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7" name="Puolivapaa piirt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8" name="Puolivapaa piirt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49" name="Puolivapaa piirt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0" name="Puolivapaa piirt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1" name="Puolivapaa piirt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2" name="Puolivapaa piirt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3" name="Puolivapaa piirt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4" name="Puolivapaa piirt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5" name="Puolivapaa piirt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6" name="Puolivapaa piirt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7" name="Puolivapaa piirt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8" name="Puolivapaa piirt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59" name="Puolivapaa piirt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0" name="Puolivapaa piirt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1" name="Puolivapaa piirt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2" name="Puolivapaa piirt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3" name="Puolivapaa piirt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4" name="Puolivapaa piirt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5" name="Puolivapaa piirt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6" name="Puolivapaa piirt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7" name="Puolivapaa piirt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8" name="Puolivapaa piirt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69" name="Puolivapaa piirt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0" name="Puolivapaa piirt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1" name="Puolivapaa piirt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2" name="Puolivapaa piirt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3" name="Puolivapaa piirt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4" name="Puolivapaa piirt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5" name="Puolivapaa piirt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6" name="Puolivapaa piirt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7" name="Puolivapaa piirt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8" name="Puolivapaa piirt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79" name="Puolivapaa piirt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80" name="Puolivapaa piirt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81" name="Puolivapaa piirt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</p:grp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F2D463-7C4B-431C-908B-9E837C3E6455}" type="datetime1">
              <a:rPr lang="fi-FI" noProof="0" smtClean="0"/>
              <a:t>10.5.2021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grpSp>
        <p:nvGrpSpPr>
          <p:cNvPr id="167" name="rivi" descr="Viivagrafiik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Puolivapaa piirt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9" name="Puolivapaa piirt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0" name="Puolivapaa piirt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1" name="Puolivapaa piirt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2" name="Puolivapaa piirt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3" name="Puolivapaa piirt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4" name="Puolivapaa piirt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5" name="Puolivapaa piirt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6" name="Puolivapaa piirt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7" name="Puolivapaa piirt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8" name="Puolivapaa piirt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9" name="Puolivapaa piirt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0" name="Puolivapaa piirt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1" name="Puolivapaa piirt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2" name="Puolivapaa piirt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3" name="Puolivapaa piirt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4" name="Puolivapaa piirt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5" name="Puolivapaa piirt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6" name="Puolivapaa piirt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7" name="Puolivapaa piirt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8" name="Puolivapaa piirt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9" name="Puolivapaa piirt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0" name="Puolivapaa piirt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1" name="Puolivapaa piirt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2" name="Puolivapaa piirt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3" name="Puolivapaa piirt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4" name="Puolivapaa piirt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5" name="Puolivapaa piirt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6" name="Puolivapaa piirt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7" name="Puolivapaa piirt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8" name="Puolivapaa piirt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9" name="Puolivapaa piirt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0" name="Puolivapaa piirt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1" name="Puolivapaa piirt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2" name="Puolivapaa piirt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3" name="Puolivapaa piirt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4" name="Puolivapaa piirt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5" name="Puolivapaa piirt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6" name="Puolivapaa piirt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7" name="Puolivapaa piirt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8" name="Puolivapaa piirt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9" name="Puolivapaa piirt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0" name="Puolivapaa piirt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1" name="Puolivapaa piirt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2" name="Puolivapaa piirt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3" name="Puolivapaa piirt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4" name="Puolivapaa piirt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5" name="Puolivapaa piirt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6" name="Puolivapaa piirt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7" name="Puolivapaa piirt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8" name="Puolivapaa piirt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9" name="Puolivapaa piirt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0" name="Puolivapaa piirt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1" name="Puolivapaa piirt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2" name="Puolivapaa piirt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3" name="Puolivapaa piirt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4" name="Puolivapaa piirt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5" name="Puolivapaa piirt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6" name="Puolivapaa piirt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7" name="Puolivapaa piirt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8" name="Puolivapaa piirt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9" name="Puolivapaa piirt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0" name="Puolivapaa piirt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1" name="Puolivapaa piirt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2" name="Puolivapaa piirt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3" name="Puolivapaa piirt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4" name="Puolivapaa piirt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5" name="Puolivapaa piirt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6" name="Puolivapaa piirt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7" name="Puolivapaa piirt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8" name="Puolivapaa piirt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9" name="Puolivapaa piirt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40" name="Puolivapaa piirt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41" name="Puolivapaa piirt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</p:grp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82D84B-EE3B-49C8-AC95-986F7C2CE5CC}" type="datetime1">
              <a:rPr lang="fi-FI" noProof="0" smtClean="0"/>
              <a:t>10.5.2021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grpSp>
        <p:nvGrpSpPr>
          <p:cNvPr id="255" name="rivi" descr="Viivagrafiikk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Puolivapaa piirto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57" name="Puolivapaa piirto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58" name="Puolivapaa piirto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59" name="Puolivapaa piirto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0" name="Puolivapaa piirto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1" name="Puolivapaa piirto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2" name="Puolivapaa piirto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3" name="Puolivapaa piirto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4" name="Puolivapaa piirto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5" name="Vapaapiirto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6" name="Puolivapaa piirto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7" name="Puolivapaa piirto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8" name="Puolivapaa piirto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9" name="Puolivapaa piirto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0" name="Puolivapaa piirto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1" name="Puolivapaa piirto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2" name="Puolivapaa piirto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3" name="Puolivapaa piirto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4" name="Puolivapaa piirto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5" name="Puolivapaa piirto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6" name="Puolivapaa piirto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7" name="Puolivapaa piirto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8" name="Puolivapaa piirto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9" name="Puolivapaa piirto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0" name="Puolivapaa piirto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1" name="Puolivapaa piirto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2" name="Puolivapaa piirto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3" name="Puolivapaa piirto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4" name="Puolivapaa piirto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5" name="Puolivapaa piirto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6" name="Puolivapaa piirto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7" name="Puolivapaa piirto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8" name="Puolivapaa piirto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9" name="Puolivapaa piirto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0" name="Puolivapaa piirto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1" name="Puolivapaa piirto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2" name="Puolivapaa piirto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3" name="Puolivapaa piirto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4" name="Puolivapaa piirto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5" name="Puolivapaa piirto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6" name="Puolivapaa piirto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7" name="Puolivapaa piirto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8" name="Puolivapaa piirto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9" name="Puolivapaa piirto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0" name="Puolivapaa piirto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1" name="Puolivapaa piirto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2" name="Puolivapaa piirto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3" name="Puolivapaa piirto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4" name="Puolivapaa piirto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5" name="Puolivapaa piirto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6" name="Puolivapaa piirto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7" name="Puolivapaa piirto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8" name="Puolivapaa piirto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9" name="Puolivapaa piirto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0" name="Puolivapaa piirto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1" name="Puolivapaa piirto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2" name="Puolivapaa piirto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3" name="Puolivapaa piirto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4" name="Puolivapaa piirto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5" name="Puolivapaa piirto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6" name="Puolivapaa piirto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7" name="Puolivapaa piirto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8" name="Puolivapaa piirto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9" name="Puolivapaa piirto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0" name="Puolivapaa piirto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1" name="Puolivapaa piirto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2" name="Puolivapaa piirto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3" name="Puolivapaa piirto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4" name="Puolivapaa piirto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5" name="Puolivapaa piirto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6" name="Puolivapaa piirto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7" name="Puolivapaa piirto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8" name="Puolivapaa piirto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9" name="Puolivapaa piirto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0" name="Puolivapaa piirto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1" name="Puolivapaa piirto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2" name="Puolivapaa piirto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3" name="Puolivapaa piirto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4" name="Puolivapaa piirto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5" name="Puolivapaa piirto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6" name="Puolivapaa piirto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7" name="Puolivapaa piirto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8" name="Puolivapaa piirto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9" name="Puolivapaa piirto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0" name="Puolivapaa piirto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1" name="Puolivapaa piirto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2" name="Puolivapaa piirto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3" name="Puolivapaa piirto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4" name="Puolivapaa piirto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5" name="Puolivapaa piirto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6" name="Puolivapaa piirto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7" name="Puolivapaa piirto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8" name="Puolivapaa piirto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9" name="Puolivapaa piirto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0" name="Puolivapaa piirto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1" name="Puolivapaa piirto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2" name="Puolivapaa piirto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3" name="Puolivapaa piirto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4" name="Puolivapaa piirto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5" name="Puolivapaa piirto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6" name="Puolivapaa piirto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7" name="Puolivapaa piirto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8" name="Puolivapaa piirto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9" name="Puolivapaa piirto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0" name="Puolivapaa piirto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1" name="Puolivapaa piirto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2" name="Puolivapaa piirto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3" name="Puolivapaa piirto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4" name="Puolivapaa piirto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5" name="Puolivapaa piirto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6" name="Puolivapaa piirto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7" name="Puolivapaa piirto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8" name="Puolivapaa piirto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9" name="Puolivapaa piirto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0" name="Puolivapaa piirto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1" name="Puolivapaa piirto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2" name="Puolivapaa piirto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3" name="Puolivapaa piirto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4" name="Puolivapaa piirto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5" name="Puolivapaa piirto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6" name="Puolivapaa piirto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7" name="Puolivapaa piirto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8" name="Puolivapaa piirto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2D9D13-C2CD-41AD-843C-788671A9D754}" type="datetime1">
              <a:rPr lang="fi-FI" noProof="0" smtClean="0"/>
              <a:t>10.5.2021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grpSp>
        <p:nvGrpSpPr>
          <p:cNvPr id="158" name="rivi" descr="Viivagrafiik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Puolivapaa piirt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0" name="Puolivapaa piirt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1" name="Puolivapaa piirt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2" name="Puolivapaa piirt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3" name="Puolivapaa piirt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4" name="Puolivapaa piirt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5" name="Puolivapaa piirt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6" name="Puolivapaa piirt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7" name="Puolivapaa piirt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8" name="Puolivapaa piirt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9" name="Puolivapaa piirt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0" name="Puolivapaa piirt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1" name="Puolivapaa piirt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2" name="Puolivapaa piirt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3" name="Puolivapaa piirt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4" name="Puolivapaa piirt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5" name="Puolivapaa piirt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6" name="Puolivapaa piirt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7" name="Puolivapaa piirt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8" name="Puolivapaa piirt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9" name="Puolivapaa piirt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0" name="Puolivapaa piirt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1" name="Puolivapaa piirt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2" name="Puolivapaa piirt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3" name="Puolivapaa piirt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4" name="Puolivapaa piirt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5" name="Puolivapaa piirt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6" name="Puolivapaa piirt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7" name="Puolivapaa piirt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8" name="Puolivapaa piirt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9" name="Puolivapaa piirt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0" name="Puolivapaa piirt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1" name="Puolivapaa piirt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2" name="Puolivapaa piirt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3" name="Puolivapaa piirt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4" name="Puolivapaa piirt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5" name="Puolivapaa piirt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6" name="Puolivapaa piirt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7" name="Puolivapaa piirt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8" name="Puolivapaa piirt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9" name="Puolivapaa piirt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0" name="Puolivapaa piirt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1" name="Puolivapaa piirt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2" name="Puolivapaa piirt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3" name="Puolivapaa piirt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4" name="Puolivapaa piirt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5" name="Puolivapaa piirt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6" name="Puolivapaa piirt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7" name="Puolivapaa piirt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8" name="Puolivapaa piirt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9" name="Puolivapaa piirt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0" name="Puolivapaa piirt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1" name="Puolivapaa piirt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2" name="Puolivapaa piirt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3" name="Puolivapaa piirt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4" name="Puolivapaa piirt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5" name="Puolivapaa piirt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6" name="Puolivapaa piirt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7" name="Puolivapaa piirt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8" name="Puolivapaa piirt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9" name="Puolivapaa piirt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0" name="Puolivapaa piirt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1" name="Puolivapaa piirt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2" name="Puolivapaa piirt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3" name="Puolivapaa piirt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4" name="Puolivapaa piirt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5" name="Puolivapaa piirt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6" name="Puolivapaa piirt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7" name="Puolivapaa piirt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8" name="Puolivapaa piirt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9" name="Puolivapaa piirt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0" name="Puolivapaa piirt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1" name="Puolivapaa piirt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2" name="Puolivapaa piirt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</p:grp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53787D-06F4-43D8-9275-FF796A394DAA}" type="datetime1">
              <a:rPr lang="fi-FI" noProof="0" smtClean="0"/>
              <a:t>10.5.2021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grpSp>
        <p:nvGrpSpPr>
          <p:cNvPr id="160" name="rivi" descr="Viivagrafiik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Puolivapaa piirto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2" name="Puolivapaa piirto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3" name="Puolivapaa piirto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4" name="Puolivapaa piirt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5" name="Puolivapaa piirt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6" name="Puolivapaa piirt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7" name="Puolivapaa piirt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8" name="Puolivapaa piirt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9" name="Puolivapaa piirt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0" name="Puolivapaa piirt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1" name="Puolivapaa piirt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2" name="Puolivapaa piirt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3" name="Puolivapaa piirt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4" name="Puolivapaa piirt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5" name="Puolivapaa piirt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6" name="Puolivapaa piirt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7" name="Puolivapaa piirt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8" name="Puolivapaa piirt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9" name="Puolivapaa piirt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0" name="Puolivapaa piirt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1" name="Puolivapaa piirt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2" name="Puolivapaa piirt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3" name="Puolivapaa piirt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4" name="Puolivapaa piirt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5" name="Puolivapaa piirt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6" name="Puolivapaa piirt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7" name="Puolivapaa piirt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8" name="Puolivapaa piirt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9" name="Puolivapaa piirt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0" name="Puolivapaa piirt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1" name="Puolivapaa piirt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2" name="Puolivapaa piirt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3" name="Puolivapaa piirt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4" name="Puolivapaa piirt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5" name="Puolivapaa piirt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6" name="Puolivapaa piirt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7" name="Puolivapaa piirt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8" name="Puolivapaa piirt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9" name="Puolivapaa piirt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0" name="Puolivapaa piirt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1" name="Puolivapaa piirt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2" name="Puolivapaa piirt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3" name="Puolivapaa piirt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4" name="Puolivapaa piirt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5" name="Puolivapaa piirt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6" name="Puolivapaa piirt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7" name="Puolivapaa piirt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8" name="Puolivapaa piirt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9" name="Puolivapaa piirt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0" name="Puolivapaa piirt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1" name="Puolivapaa piirt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2" name="Puolivapaa piirt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3" name="Puolivapaa piirt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4" name="Puolivapaa piirt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5" name="Puolivapaa piirt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6" name="Puolivapaa piirt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7" name="Puolivapaa piirt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8" name="Puolivapaa piirt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9" name="Puolivapaa piirt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0" name="Puolivapaa piirt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1" name="Puolivapaa piirt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2" name="Puolivapaa piirt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3" name="Puolivapaa piirt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4" name="Puolivapaa piirt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5" name="Puolivapaa piirt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6" name="Puolivapaa piirt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7" name="Puolivapaa piirt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8" name="Puolivapaa piirt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9" name="Puolivapaa piirt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0" name="Puolivapaa piirt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1" name="Puolivapaa piirt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2" name="Puolivapaa piirt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3" name="Puolivapaa piirt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4" name="Puolivapaa piirt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</p:grp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F8916D-FF96-4E06-9EDD-8023374722A7}" type="datetime1">
              <a:rPr lang="fi-FI" noProof="0" smtClean="0"/>
              <a:t>10.5.2021</a:t>
            </a:fld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86" name="Sisällön paikkamerkki 3"/>
          <p:cNvSpPr>
            <a:spLocks noGrp="1"/>
          </p:cNvSpPr>
          <p:nvPr>
            <p:ph sz="half" idx="13"/>
          </p:nvPr>
        </p:nvSpPr>
        <p:spPr>
          <a:xfrm>
            <a:off x="6257925" y="2819398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grpSp>
        <p:nvGrpSpPr>
          <p:cNvPr id="156" name="rivi" descr="Viivagrafiik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Puolivapaa piirt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58" name="Puolivapaa piirt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59" name="Puolivapaa piirt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0" name="Puolivapaa piirt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1" name="Puolivapaa piirt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2" name="Puolivapaa piirt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3" name="Puolivapaa piirt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4" name="Puolivapaa piirt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5" name="Puolivapaa piirt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6" name="Puolivapaa piirt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7" name="Puolivapaa piirt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8" name="Puolivapaa piirt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9" name="Puolivapaa piirt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0" name="Puolivapaa piirt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1" name="Puolivapaa piirt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2" name="Puolivapaa piirt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3" name="Puolivapaa piirt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4" name="Puolivapaa piirt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5" name="Puolivapaa piirt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6" name="Puolivapaa piirt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7" name="Puolivapaa piirt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8" name="Puolivapaa piirt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9" name="Puolivapaa piirt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0" name="Puolivapaa piirt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1" name="Puolivapaa piirt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2" name="Puolivapaa piirt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3" name="Puolivapaa piirt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4" name="Puolivapaa piirt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5" name="Puolivapaa piirt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6" name="Puolivapaa piirt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7" name="Puolivapaa piirt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8" name="Puolivapaa piirt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9" name="Puolivapaa piirt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0" name="Puolivapaa piirt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1" name="Puolivapaa piirt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2" name="Puolivapaa piirt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3" name="Puolivapaa piirt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4" name="Puolivapaa piirt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5" name="Puolivapaa piirt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6" name="Puolivapaa piirt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7" name="Puolivapaa piirt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8" name="Puolivapaa piirt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9" name="Puolivapaa piirt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0" name="Puolivapaa piirt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1" name="Puolivapaa piirt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2" name="Puolivapaa piirt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3" name="Puolivapaa piirt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4" name="Puolivapaa piirt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5" name="Puolivapaa piirt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6" name="Puolivapaa piirt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7" name="Puolivapaa piirt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8" name="Puolivapaa piirt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9" name="Puolivapaa piirt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0" name="Puolivapaa piirt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1" name="Puolivapaa piirt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2" name="Puolivapaa piirt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3" name="Puolivapaa piirt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4" name="Puolivapaa piirt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5" name="Puolivapaa piirt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6" name="Puolivapaa piirt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7" name="Puolivapaa piirt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8" name="Puolivapaa piirt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9" name="Puolivapaa piirt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0" name="Puolivapaa piirt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1" name="Puolivapaa piirt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2" name="Puolivapaa piirt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3" name="Puolivapaa piirt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4" name="Puolivapaa piirt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5" name="Puolivapaa piirt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6" name="Puolivapaa piirt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7" name="Puolivapaa piirt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8" name="Puolivapaa piirt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9" name="Puolivapaa piirt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0" name="Puolivapaa piirt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</p:grp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AA3E95-B317-4CF3-9E3D-7FC9D469BD5E}" type="datetime1">
              <a:rPr lang="fi-FI" noProof="0" smtClean="0"/>
              <a:t>10.5.2021</a:t>
            </a:fld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694674-C951-460D-A0FC-2EFD23F6EAC8}" type="datetime1">
              <a:rPr lang="fi-FI" noProof="0" smtClean="0"/>
              <a:t>10.5.2021</a:t>
            </a:fld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grpSp>
        <p:nvGrpSpPr>
          <p:cNvPr id="615" name="kehys" descr="Ruutugrafiikka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Ryhmä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Ryhmä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Puolivapaa piirto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Puolivapaa piirto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Puolivapaa piirto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Puolivapaa piirt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Puolivapaa piirt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Puolivapaa piirt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Puolivapaa piirt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Puolivapaa piirt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Puolivapaa piirt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Puolivapaa piirt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Puolivapaa piirt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Puolivapaa piirt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Puolivapaa piirt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Puolivapaa piirt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Puolivapaa piirt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Puolivapaa piirt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Puolivapaa piirt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Puolivapaa piirt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Puolivapaa piirt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Puolivapaa piirt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Puolivapaa piirt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Puolivapaa piirt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Puolivapaa piirt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Puolivapaa piirt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Puolivapaa piirt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Puolivapaa piirt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Puolivapaa piirt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Puolivapaa piirt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Puolivapaa piirt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Puolivapaa piirt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Puolivapaa piirt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Puolivapaa piirt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Puolivapaa piirt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Puolivapaa piirt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Puolivapaa piirt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Puolivapaa piirt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Puolivapaa piirt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Puolivapaa piirt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Puolivapaa piirt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Puolivapaa piirt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Puolivapaa piirt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Puolivapaa piirt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Puolivapaa piirt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Puolivapaa piirt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Puolivapaa piirt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Puolivapaa piirt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Puolivapaa piirt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Puolivapaa piirt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Puolivapaa piirt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Puolivapaa piirt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Puolivapaa piirt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Puolivapaa piirt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Puolivapaa piirt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Puolivapaa piirt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Puolivapaa piirt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Puolivapaa piirt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Puolivapaa piirt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Puolivapaa piirt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Puolivapaa piirt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Puolivapaa piirt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Puolivapaa piirt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Puolivapaa piirt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Puolivapaa piirt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Puolivapaa piirt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Puolivapaa piirt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Puolivapaa piirt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Puolivapaa piirt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Puolivapaa piirt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Puolivapaa piirt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Puolivapaa piirt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Puolivapaa piirt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Puolivapaa piirt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Puolivapaa piirt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Puolivapaa piirt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Ryhmä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Puolivapaa piirto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Puolivapaa piirto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Puolivapaa piirto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Puolivapaa piirt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Puolivapaa piirt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Puolivapaa piirt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Puolivapaa piirt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Puolivapaa piirt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Puolivapaa piirt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Puolivapaa piirt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Puolivapaa piirt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Puolivapaa piirt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Puolivapaa piirt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Puolivapaa piirt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Puolivapaa piirt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Puolivapaa piirt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Puolivapaa piirt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Puolivapaa piirt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Puolivapaa piirt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Puolivapaa piirt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Puolivapaa piirt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Puolivapaa piirt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Puolivapaa piirt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Puolivapaa piirt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Puolivapaa piirt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Puolivapaa piirt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Puolivapaa piirt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Puolivapaa piirt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Puolivapaa piirt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Puolivapaa piirt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Puolivapaa piirt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Puolivapaa piirt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Puolivapaa piirt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Puolivapaa piirt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Puolivapaa piirt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Puolivapaa piirt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Puolivapaa piirt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Puolivapaa piirt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Puolivapaa piirt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Puolivapaa piirt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Puolivapaa piirt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Puolivapaa piirt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Puolivapaa piirt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Puolivapaa piirt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Puolivapaa piirt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Puolivapaa piirt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Puolivapaa piirt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Puolivapaa piirt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Puolivapaa piirt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Puolivapaa piirt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Puolivapaa piirt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Puolivapaa piirt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Puolivapaa piirt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Puolivapaa piirt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Puolivapaa piirt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Puolivapaa piirt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Puolivapaa piirt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Puolivapaa piirt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Puolivapaa piirt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Puolivapaa piirt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Puolivapaa piirt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Puolivapaa piirt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Puolivapaa piirt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Puolivapaa piirt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Puolivapaa piirt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Puolivapaa piirt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Puolivapaa piirt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Puolivapaa piirt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Puolivapaa piirt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Puolivapaa piirt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Puolivapaa piirt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Puolivapaa piirt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Puolivapaa piirt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Puolivapaa piirt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Ryhmä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Ryhmä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Puolivapaa piirto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Puolivapaa piirto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Puolivapaa piirto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Puolivapaa piirt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Puolivapaa piirt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Puolivapaa piirt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Puolivapaa piirt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Puolivapaa piirt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Puolivapaa piirt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Puolivapaa piirt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Puolivapaa piirt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Puolivapaa piirt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Puolivapaa piirt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Puolivapaa piirt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Puolivapaa piirt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Puolivapaa piirt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Puolivapaa piirt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Puolivapaa piirt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Puolivapaa piirt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Puolivapaa piirt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Puolivapaa piirt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Puolivapaa piirt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Puolivapaa piirt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Puolivapaa piirt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Puolivapaa piirt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Puolivapaa piirt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Puolivapaa piirt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Puolivapaa piirt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Puolivapaa piirt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Puolivapaa piirt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Puolivapaa piirt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Puolivapaa piirt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Puolivapaa piirt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Puolivapaa piirt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Puolivapaa piirt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Puolivapaa piirt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Puolivapaa piirt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Puolivapaa piirt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Puolivapaa piirt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Puolivapaa piirt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Puolivapaa piirt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Puolivapaa piirt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Puolivapaa piirt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Puolivapaa piirt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Puolivapaa piirt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Puolivapaa piirt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Puolivapaa piirt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Puolivapaa piirt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Puolivapaa piirt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Puolivapaa piirt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Puolivapaa piirt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Puolivapaa piirt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Puolivapaa piirt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Puolivapaa piirt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Puolivapaa piirt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Puolivapaa piirt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Puolivapaa piirt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Puolivapaa piirt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Puolivapaa piirt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Puolivapaa piirt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Puolivapaa piirt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Puolivapaa piirt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Puolivapaa piirt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Puolivapaa piirt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Puolivapaa piirt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Puolivapaa piirt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Puolivapaa piirt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Puolivapaa piirt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Puolivapaa piirt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Puolivapaa piirt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Puolivapaa piirt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Puolivapaa piirt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Puolivapaa piirt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Puolivapaa piirt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Ryhmä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Puolivapaa piirto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Puolivapaa piirto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Puolivapaa piirto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Puolivapaa piirt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Puolivapaa piirt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Puolivapaa piirt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Puolivapaa piirt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Puolivapaa piirt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Puolivapaa piirt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Puolivapaa piirt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Puolivapaa piirt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Puolivapaa piirt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Puolivapaa piirt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Puolivapaa piirt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Puolivapaa piirt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Puolivapaa piirt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Puolivapaa piirt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Puolivapaa piirt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Puolivapaa piirt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Puolivapaa piirt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Puolivapaa piirt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Puolivapaa piirt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Puolivapaa piirt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Puolivapaa piirt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Puolivapaa piirt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Puolivapaa piirt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Puolivapaa piirt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Puolivapaa piirt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Puolivapaa piirt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Puolivapaa piirt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Puolivapaa piirt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Puolivapaa piirt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Puolivapaa piirt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Puolivapaa piirt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Puolivapaa piirt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Puolivapaa piirt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Puolivapaa piirt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Puolivapaa piirt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Puolivapaa piirt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Puolivapaa piirt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Puolivapaa piirt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Puolivapaa piirt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Puolivapaa piirt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Puolivapaa piirt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Puolivapaa piirt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Puolivapaa piirt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Puolivapaa piirt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Puolivapaa piirt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Puolivapaa piirt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Puolivapaa piirt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Puolivapaa piirt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Puolivapaa piirt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Puolivapaa piirt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Puolivapaa piirt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Puolivapaa piirt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Puolivapaa piirt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Puolivapaa piirt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Puolivapaa piirt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Puolivapaa piirt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Puolivapaa piirt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Puolivapaa piirt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Puolivapaa piirt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Puolivapaa piirt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Puolivapaa piirt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Puolivapaa piirt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Puolivapaa piirt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Puolivapaa piirt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Puolivapaa piirt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Puolivapaa piirt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Puolivapaa piirt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Puolivapaa piirt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Puolivapaa piirt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Puolivapaa piirt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Puolivapaa piirt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7D5352-C5BC-4D39-B442-DAAB4F9C73F6}" type="datetime1">
              <a:rPr lang="fi-FI" noProof="0" smtClean="0"/>
              <a:t>10.5.2021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614" name="kehys" descr="Ruutugrafiikka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Ryhmä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Ryhmä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Puolivapaa piirto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Puolivapaa piirto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Puolivapaa piirto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Puolivapaa piirt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Puolivapaa piirt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Puolivapaa piirt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Puolivapaa piirt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Puolivapaa piirt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Puolivapaa piirt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Puolivapaa piirt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Puolivapaa piirt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Puolivapaa piirt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Puolivapaa piirt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Puolivapaa piirt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Puolivapaa piirt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Puolivapaa piirt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Puolivapaa piirt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Puolivapaa piirt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Puolivapaa piirt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Puolivapaa piirt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Puolivapaa piirt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Puolivapaa piirt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Puolivapaa piirt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Puolivapaa piirt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Puolivapaa piirt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Puolivapaa piirt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Puolivapaa piirt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Puolivapaa piirt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Puolivapaa piirt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Puolivapaa piirt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Puolivapaa piirt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Puolivapaa piirt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Puolivapaa piirt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Puolivapaa piirt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Puolivapaa piirt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Puolivapaa piirt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Puolivapaa piirt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Puolivapaa piirt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Puolivapaa piirt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Puolivapaa piirt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Puolivapaa piirt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Puolivapaa piirt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Puolivapaa piirt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Puolivapaa piirt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Puolivapaa piirt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Puolivapaa piirt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Puolivapaa piirt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Puolivapaa piirt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Puolivapaa piirt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Puolivapaa piirt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Puolivapaa piirt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Puolivapaa piirt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Puolivapaa piirt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Puolivapaa piirt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Puolivapaa piirt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Puolivapaa piirt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Puolivapaa piirt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Puolivapaa piirt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Puolivapaa piirt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Puolivapaa piirt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Puolivapaa piirt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Puolivapaa piirt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Puolivapaa piirt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Puolivapaa piirt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Puolivapaa piirt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Puolivapaa piirt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Puolivapaa piirt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Puolivapaa piirt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Puolivapaa piirt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Puolivapaa piirt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Puolivapaa piirt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Puolivapaa piirt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Puolivapaa piirt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Puolivapaa piirt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Ryhmä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Puolivapaa piirto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Puolivapaa piirto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Puolivapaa piirto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Puolivapaa piirt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Puolivapaa piirt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Puolivapaa piirt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Puolivapaa piirt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Puolivapaa piirt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Puolivapaa piirt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Puolivapaa piirt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Puolivapaa piirt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Puolivapaa piirt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Puolivapaa piirt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Puolivapaa piirt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Puolivapaa piirt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Puolivapaa piirt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Puolivapaa piirt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Puolivapaa piirt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Puolivapaa piirt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Puolivapaa piirt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Puolivapaa piirt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Puolivapaa piirt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Puolivapaa piirt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Puolivapaa piirt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Puolivapaa piirt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Puolivapaa piirt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Puolivapaa piirt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Puolivapaa piirt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Puolivapaa piirt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Puolivapaa piirt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Puolivapaa piirt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Puolivapaa piirt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Puolivapaa piirt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Puolivapaa piirt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Puolivapaa piirt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Puolivapaa piirt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Puolivapaa piirt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Puolivapaa piirt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Puolivapaa piirt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Puolivapaa piirt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Puolivapaa piirt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Puolivapaa piirt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Puolivapaa piirt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Puolivapaa piirt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Puolivapaa piirt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Puolivapaa piirt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Puolivapaa piirt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Puolivapaa piirt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Puolivapaa piirt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Puolivapaa piirt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Puolivapaa piirt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Puolivapaa piirt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Puolivapaa piirt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Puolivapaa piirt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Puolivapaa piirt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Puolivapaa piirt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Puolivapaa piirt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Puolivapaa piirt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Puolivapaa piirt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Puolivapaa piirt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Puolivapaa piirt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Puolivapaa piirt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Puolivapaa piirt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Puolivapaa piirt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Puolivapaa piirt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Puolivapaa piirt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Puolivapaa piirt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Puolivapaa piirt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Puolivapaa piirt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Puolivapaa piirt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Puolivapaa piirt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Puolivapaa piirt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Puolivapaa piirt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Puolivapaa piirt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Ryhmä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Ryhmä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Puolivapaa piirto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Puolivapaa piirto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Puolivapaa piirto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Puolivapaa piirt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Puolivapaa piirt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Puolivapaa piirt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Puolivapaa piirt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Puolivapaa piirt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Puolivapaa piirt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Puolivapaa piirt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Puolivapaa piirt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Puolivapaa piirt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Puolivapaa piirt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Puolivapaa piirt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Puolivapaa piirt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Puolivapaa piirt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Puolivapaa piirt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Puolivapaa piirt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Puolivapaa piirt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Puolivapaa piirt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Puolivapaa piirt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Puolivapaa piirt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Puolivapaa piirt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Puolivapaa piirt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Puolivapaa piirt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Puolivapaa piirt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Puolivapaa piirt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Puolivapaa piirt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Puolivapaa piirt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Puolivapaa piirt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Puolivapaa piirt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Puolivapaa piirt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Puolivapaa piirt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Puolivapaa piirt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Puolivapaa piirt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Puolivapaa piirt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Puolivapaa piirt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Puolivapaa piirt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Puolivapaa piirt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Puolivapaa piirt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Puolivapaa piirt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Puolivapaa piirt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Puolivapaa piirt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Puolivapaa piirt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Puolivapaa piirt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Puolivapaa piirt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Puolivapaa piirt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Puolivapaa piirt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Puolivapaa piirt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Puolivapaa piirt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Puolivapaa piirt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Puolivapaa piirt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Puolivapaa piirt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Puolivapaa piirt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Puolivapaa piirt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Puolivapaa piirt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Puolivapaa piirt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Puolivapaa piirt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Puolivapaa piirt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Puolivapaa piirt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Puolivapaa piirt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Puolivapaa piirt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Puolivapaa piirt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Puolivapaa piirt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Puolivapaa piirt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Puolivapaa piirt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Puolivapaa piirt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Puolivapaa piirt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Puolivapaa piirt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Puolivapaa piirt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Puolivapaa piirt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Puolivapaa piirt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Puolivapaa piirt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Puolivapaa piirt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Ryhmä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Puolivapaa piirto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Puolivapaa piirto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Puolivapaa piirto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Puolivapaa piirto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Puolivapaa piirto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Puolivapaa piirto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Puolivapaa piirto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Puolivapaa piirto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Puolivapaa piirto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Puolivapaa piirto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Puolivapaa piirto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Puolivapaa piirto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Puolivapaa piirto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Puolivapaa piirto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Puolivapaa piirto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Puolivapaa piirto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Puolivapaa piirto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Puolivapaa piirto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Puolivapaa piirto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Puolivapaa piirto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Puolivapaa piirto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Puolivapaa piirto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Puolivapaa piirto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Puolivapaa piirto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Puolivapaa piirto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Puolivapaa piirto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Puolivapaa piirto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Puolivapaa piirto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Puolivapaa piirto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Puolivapaa piirto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Puolivapaa piirto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Puolivapaa piirto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Puolivapaa piirto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Puolivapaa piirto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Puolivapaa piirto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Puolivapaa piirto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Puolivapaa piirto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Puolivapaa piirto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Puolivapaa piirto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Puolivapaa piirto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Puolivapaa piirto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Puolivapaa piirto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Puolivapaa piirto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Puolivapaa piirto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Puolivapaa piirto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Puolivapaa piirto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Puolivapaa piirto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Puolivapaa piirto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Puolivapaa piirto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Puolivapaa piirto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Puolivapaa piirto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Puolivapaa piirto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Puolivapaa piirto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Puolivapaa piirto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Puolivapaa piirto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Puolivapaa piirto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Puolivapaa piirto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Puolivapaa piirto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Puolivapaa piirto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Puolivapaa piirto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Puolivapaa piirto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Puolivapaa piirto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Puolivapaa piirto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Puolivapaa piirto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Puolivapaa piirto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Puolivapaa piirto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Puolivapaa piirto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Puolivapaa piirto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Puolivapaa piirto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Puolivapaa piirto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Puolivapaa piirto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Puolivapaa piirto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Puolivapaa piirto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Puolivapaa piirto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i-FI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7CF170-1996-49D4-AD09-C3F62B2E2304}" type="datetime1">
              <a:rPr lang="fi-FI" noProof="0" smtClean="0"/>
              <a:t>10.5.2021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9366B93-B527-48AF-BC78-903F7C935517}" type="datetime1">
              <a:rPr lang="fi-FI" noProof="0" smtClean="0"/>
              <a:t>10.5.2021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i-FI" dirty="0"/>
              <a:t>Lapsen oikeudet, </a:t>
            </a:r>
            <a:br>
              <a:rPr lang="fi-FI" dirty="0"/>
            </a:br>
            <a:r>
              <a:rPr lang="fi-FI" dirty="0"/>
              <a:t>Arvon merkitys varhaiskasvatuksessa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i-FI" dirty="0"/>
              <a:t>Ryhmätyö Ryhmä 6: </a:t>
            </a:r>
            <a:r>
              <a:rPr lang="fi-FI" dirty="0" err="1"/>
              <a:t>Teri</a:t>
            </a:r>
            <a:r>
              <a:rPr lang="fi-FI" dirty="0"/>
              <a:t> ja Annika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BC86A5-F6BF-4B41-9A13-472D58BF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fi-FI" dirty="0"/>
              <a:t>Lasten oikeudet lyhyesti (Dia 1)</a:t>
            </a:r>
          </a:p>
        </p:txBody>
      </p:sp>
      <p:pic>
        <p:nvPicPr>
          <p:cNvPr id="5" name="Kuva 4" descr="Maa, joka pitää maan">
            <a:extLst>
              <a:ext uri="{FF2B5EF4-FFF2-40B4-BE49-F238E27FC236}">
                <a16:creationId xmlns:a16="http://schemas.microsoft.com/office/drawing/2014/main" id="{394F9A61-8520-441A-9777-93027ACD7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5" r="15585"/>
          <a:stretch/>
        </p:blipFill>
        <p:spPr>
          <a:xfrm>
            <a:off x="532650" y="1772816"/>
            <a:ext cx="4419599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254E94-BE9D-4CE0-BEA8-CF8155EC3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0316" y="1905000"/>
            <a:ext cx="6408711" cy="4476328"/>
          </a:xfrm>
        </p:spPr>
        <p:txBody>
          <a:bodyPr>
            <a:normAutofit/>
          </a:bodyPr>
          <a:lstStyle/>
          <a:p>
            <a:r>
              <a:rPr lang="fi-FI" sz="2000" dirty="0"/>
              <a:t>Ketään ei saa syrjiä.</a:t>
            </a:r>
          </a:p>
          <a:p>
            <a:r>
              <a:rPr lang="fi-FI" sz="2000" dirty="0"/>
              <a:t>Kaikissa päätöksissä tulee miettiä, mikä olisi lapsen etu. </a:t>
            </a:r>
          </a:p>
          <a:p>
            <a:r>
              <a:rPr lang="fi-FI" sz="2000" dirty="0"/>
              <a:t>Valtion pitää tukea huoltajia kasvatuksessa. </a:t>
            </a:r>
          </a:p>
          <a:p>
            <a:r>
              <a:rPr lang="fi-FI" sz="2000" dirty="0"/>
              <a:t>Oikeus elää mahdollisimman terveenä ja saada tarvittaessa hoitoa.</a:t>
            </a:r>
          </a:p>
          <a:p>
            <a:r>
              <a:rPr lang="fi-FI" sz="2000" dirty="0"/>
              <a:t>Oikeus henkilöllisyyteen virallisessa rekisterissä. </a:t>
            </a:r>
          </a:p>
          <a:p>
            <a:r>
              <a:rPr lang="fi-FI" sz="2000" dirty="0"/>
              <a:t>Oikeus perheeseen ja säilyttää sukulaissuhteensa, jos on hyvä ja turvallinen olla heidän kanssaan. </a:t>
            </a:r>
          </a:p>
          <a:p>
            <a:r>
              <a:rPr lang="fi-FI" sz="2000" dirty="0"/>
              <a:t>Oikeus ilmaista mielipiteensä, kunhan se ei loukkaa muiden oikeuksia. </a:t>
            </a:r>
          </a:p>
        </p:txBody>
      </p:sp>
    </p:spTree>
    <p:extLst>
      <p:ext uri="{BB962C8B-B14F-4D97-AF65-F5344CB8AC3E}">
        <p14:creationId xmlns:p14="http://schemas.microsoft.com/office/powerpoint/2010/main" val="32672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1AC9D0-6BD0-4842-AC39-42FAFFC4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fi-FI" dirty="0"/>
              <a:t>Lasten oikeudet lyhyesti (Dia 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BF6CB7-31A8-4EDC-AE7E-BF31859E8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764" y="1905000"/>
            <a:ext cx="6480719" cy="4267200"/>
          </a:xfrm>
        </p:spPr>
        <p:txBody>
          <a:bodyPr>
            <a:noAutofit/>
          </a:bodyPr>
          <a:lstStyle/>
          <a:p>
            <a:r>
              <a:rPr lang="fi-FI" sz="1800" dirty="0"/>
              <a:t>Oikeus omantunnon- ja ajatuksenvapauteen sekä uskonnonvapauteen ikätaso huomioon ottaen.</a:t>
            </a:r>
          </a:p>
          <a:p>
            <a:r>
              <a:rPr lang="fi-FI" sz="1800" dirty="0"/>
              <a:t>Oikeus leikkiin ja vapaa-aikaan sekä yksityisyyteen.</a:t>
            </a:r>
          </a:p>
          <a:p>
            <a:r>
              <a:rPr lang="fi-FI" sz="1800" dirty="0"/>
              <a:t>Lapsella on oikeus saada tietoa ikätasolleen sopivalla tavalla. </a:t>
            </a:r>
          </a:p>
          <a:p>
            <a:r>
              <a:rPr lang="fi-FI" sz="1800" dirty="0"/>
              <a:t>Oikeus sosiaaliturvaan ja riittävään elintasoon.</a:t>
            </a:r>
          </a:p>
          <a:p>
            <a:r>
              <a:rPr lang="fi-FI" sz="1800" dirty="0"/>
              <a:t>Oikeus koulutukseen ja laadukkaaseen opetukseen. </a:t>
            </a:r>
          </a:p>
          <a:p>
            <a:r>
              <a:rPr lang="fi-FI" sz="1800" dirty="0"/>
              <a:t>Oikeus oman kielen ja kulttuurin harjoittamiseen sekä oikeus liittyä yhdistyksiin. </a:t>
            </a:r>
          </a:p>
          <a:p>
            <a:r>
              <a:rPr lang="fi-FI" sz="1800" dirty="0"/>
              <a:t>Lasta tulee suojella päihteiltä, hyväksikäytöltä, lapsikaupalta sekä työltä, joka haitallista kehitykselle. </a:t>
            </a:r>
          </a:p>
          <a:p>
            <a:r>
              <a:rPr lang="fi-FI" sz="1800" dirty="0"/>
              <a:t>Oikeus väärinkäytösten jälkeiseen toipumisen edistämiseen.</a:t>
            </a:r>
          </a:p>
        </p:txBody>
      </p:sp>
      <p:pic>
        <p:nvPicPr>
          <p:cNvPr id="5" name="Kuva 4" descr="Child playing with bubbles">
            <a:extLst>
              <a:ext uri="{FF2B5EF4-FFF2-40B4-BE49-F238E27FC236}">
                <a16:creationId xmlns:a16="http://schemas.microsoft.com/office/drawing/2014/main" id="{19F1560F-8510-4686-9DFA-E4BA5640F4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7" r="4809"/>
          <a:stretch/>
        </p:blipFill>
        <p:spPr>
          <a:xfrm>
            <a:off x="7030516" y="1905000"/>
            <a:ext cx="4419598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861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rmAutofit/>
          </a:bodyPr>
          <a:lstStyle/>
          <a:p>
            <a:pPr rtl="0"/>
            <a:r>
              <a:rPr lang="fi-FI" dirty="0"/>
              <a:t>Lasten oikeuksien näkyminen varhaiskasvatuksessa</a:t>
            </a:r>
          </a:p>
        </p:txBody>
      </p:sp>
      <p:pic>
        <p:nvPicPr>
          <p:cNvPr id="5" name="Kuva 4" descr="Kasvava kasvi">
            <a:extLst>
              <a:ext uri="{FF2B5EF4-FFF2-40B4-BE49-F238E27FC236}">
                <a16:creationId xmlns:a16="http://schemas.microsoft.com/office/drawing/2014/main" id="{3B52BE8A-EC30-4AAB-94F3-55A433B030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r="11667"/>
          <a:stretch/>
        </p:blipFill>
        <p:spPr>
          <a:xfrm>
            <a:off x="549796" y="1988840"/>
            <a:ext cx="4131567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Sisällön paikkamerkki 13"/>
          <p:cNvSpPr>
            <a:spLocks noGrp="1"/>
          </p:cNvSpPr>
          <p:nvPr>
            <p:ph sz="half" idx="2"/>
          </p:nvPr>
        </p:nvSpPr>
        <p:spPr>
          <a:xfrm>
            <a:off x="5014292" y="1905000"/>
            <a:ext cx="6768753" cy="4267200"/>
          </a:xfrm>
        </p:spPr>
        <p:txBody>
          <a:bodyPr rtlCol="0">
            <a:normAutofit/>
          </a:bodyPr>
          <a:lstStyle/>
          <a:p>
            <a:pPr rtl="0"/>
            <a:r>
              <a:rPr lang="fi-FI" sz="2000" dirty="0"/>
              <a:t>Lasten oikeuksien toteutuminen on aina aikuisten vastuulla</a:t>
            </a:r>
          </a:p>
          <a:p>
            <a:pPr rtl="0"/>
            <a:r>
              <a:rPr lang="fi-FI" sz="2000" dirty="0"/>
              <a:t>Varhaiskasvatuksessa turvallinen ja terveellinen kasvuympäristö tärkeässä asemassa</a:t>
            </a:r>
          </a:p>
          <a:p>
            <a:pPr rtl="0"/>
            <a:r>
              <a:rPr lang="fi-FI" sz="2000" dirty="0"/>
              <a:t>Vanhempien ja varhaiskasvatuksen henkilöstön keskinäinen vuorovaikutus lasta koskevissa asioissa tärkeää; on tärkeä löytää yhteisymmärrys asioihin.</a:t>
            </a:r>
          </a:p>
          <a:p>
            <a:pPr rtl="0"/>
            <a:r>
              <a:rPr lang="fi-FI" sz="2000" dirty="0"/>
              <a:t>Ympäristö joka tukee lapsen oppimista ja kehittymistä</a:t>
            </a:r>
          </a:p>
          <a:p>
            <a:pPr rtl="0"/>
            <a:r>
              <a:rPr lang="fi-FI" sz="2000" dirty="0"/>
              <a:t>Lapsen havainnointi, kehityksen ja oppimisen tukeminen</a:t>
            </a:r>
          </a:p>
          <a:p>
            <a:pPr rtl="0"/>
            <a:r>
              <a:rPr lang="fi-FI" sz="2000" dirty="0"/>
              <a:t>Huolenaiheet otettava puheeksi jos sellaisia ilmenee</a:t>
            </a:r>
          </a:p>
          <a:p>
            <a:pPr rtl="0"/>
            <a:r>
              <a:rPr lang="fi-FI" sz="2000" dirty="0"/>
              <a:t>Tukeva ja turvallinen kasvualusta jolta ponnistaa</a:t>
            </a:r>
          </a:p>
          <a:p>
            <a:pPr rtl="0"/>
            <a:endParaRPr lang="fi-FI" sz="1500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/>
              <a:t>Mahdolliset haastavat tilanteet oikeuksien toteutumisen suhteen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05780" y="1829970"/>
            <a:ext cx="4416552" cy="762000"/>
          </a:xfrm>
        </p:spPr>
        <p:txBody>
          <a:bodyPr rtlCol="0"/>
          <a:lstStyle/>
          <a:p>
            <a:pPr rtl="0"/>
            <a:r>
              <a:rPr lang="fi-FI" dirty="0"/>
              <a:t>Kulttuurilliset erot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724355" y="2463794"/>
            <a:ext cx="4416552" cy="3352801"/>
          </a:xfrm>
        </p:spPr>
        <p:txBody>
          <a:bodyPr rtlCol="0">
            <a:normAutofit/>
          </a:bodyPr>
          <a:lstStyle/>
          <a:p>
            <a:pPr rtl="0"/>
            <a:r>
              <a:rPr lang="fi-FI" dirty="0"/>
              <a:t>Eri kulttuuri taustoista tulevilla perheillä voi olla hankaluuksia ymmärtää suomalaista kulttuuria, arvot voivat olla taustoista riippuen hyvin erilaisia.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45224" y="1791285"/>
            <a:ext cx="4416552" cy="762000"/>
          </a:xfrm>
        </p:spPr>
        <p:txBody>
          <a:bodyPr rtlCol="0"/>
          <a:lstStyle/>
          <a:p>
            <a:pPr rtl="0"/>
            <a:r>
              <a:rPr lang="fi-FI" dirty="0"/>
              <a:t>Kielelliset erot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294967295"/>
          </p:nvPr>
        </p:nvSpPr>
        <p:spPr>
          <a:xfrm>
            <a:off x="6245224" y="2463793"/>
            <a:ext cx="4416552" cy="3352801"/>
          </a:xfrm>
        </p:spPr>
        <p:txBody>
          <a:bodyPr rtlCol="0">
            <a:normAutofit/>
          </a:bodyPr>
          <a:lstStyle/>
          <a:p>
            <a:pPr rtl="0"/>
            <a:r>
              <a:rPr lang="fi-FI" dirty="0"/>
              <a:t>Ilman yhteistä kieltä voi olla haastavaa toimia ja tiedottaa ymmärrettävästi, joten yhteisen kielen puuttuessa tarvitaan tulkkia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D09090D-97B9-4A2A-B649-B33DFD6B0645}"/>
              </a:ext>
            </a:extLst>
          </p:cNvPr>
          <p:cNvSpPr txBox="1"/>
          <p:nvPr/>
        </p:nvSpPr>
        <p:spPr>
          <a:xfrm>
            <a:off x="5637276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fi-FI" sz="24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07FDA9D-FA30-4DC3-B371-C7B755195F5B}"/>
              </a:ext>
            </a:extLst>
          </p:cNvPr>
          <p:cNvSpPr txBox="1"/>
          <p:nvPr/>
        </p:nvSpPr>
        <p:spPr>
          <a:xfrm>
            <a:off x="261764" y="5105630"/>
            <a:ext cx="1152127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i-FI" sz="2400" dirty="0"/>
              <a:t>Jos on syytä epäillä että lapsen lastensuojelun tarve olisi hyvä selvittää niin  sosiaali- ja terveydenhuollon ja lasten päivähoidon työntekijöillä on lastensuojeluilmoitus velvollisuus. Velvollisuus koskee myös sijaisia. Vaitiolovelvollisuus ei estä tekemästä lastensuojeluilmoitusta.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571D5CBD-864B-4822-86F1-CA5C8A282512}"/>
              </a:ext>
            </a:extLst>
          </p:cNvPr>
          <p:cNvSpPr txBox="1"/>
          <p:nvPr/>
        </p:nvSpPr>
        <p:spPr>
          <a:xfrm>
            <a:off x="3347232" y="4629862"/>
            <a:ext cx="416966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2400" dirty="0"/>
              <a:t>Huoli lapsen turvallisuudesta</a:t>
            </a:r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kern="1200">
                <a:latin typeface="+mj-lt"/>
                <a:ea typeface="+mj-ea"/>
                <a:cs typeface="+mj-cs"/>
              </a:rPr>
              <a:t>Lapsen hyvä tulevaisuus turvataan​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4B8A963-217E-4359-9AEB-6DC5CE9DA175}"/>
              </a:ext>
            </a:extLst>
          </p:cNvPr>
          <p:cNvSpPr txBox="1"/>
          <p:nvPr/>
        </p:nvSpPr>
        <p:spPr>
          <a:xfrm>
            <a:off x="1522413" y="1905000"/>
            <a:ext cx="4419599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SzPct val="100000"/>
            </a:pPr>
            <a:r>
              <a:rPr lang="fi-FI" sz="2000"/>
              <a:t>Ottamalla huomioon lapsen etu ja oikeudet hyvään elämään​</a:t>
            </a:r>
          </a:p>
          <a:p>
            <a:pPr>
              <a:lnSpc>
                <a:spcPct val="90000"/>
              </a:lnSpc>
              <a:spcAft>
                <a:spcPts val="600"/>
              </a:spcAft>
              <a:buSzPct val="100000"/>
            </a:pPr>
            <a:endParaRPr lang="fi-FI" sz="2000"/>
          </a:p>
          <a:p>
            <a:pPr>
              <a:lnSpc>
                <a:spcPct val="90000"/>
              </a:lnSpc>
              <a:spcAft>
                <a:spcPts val="600"/>
              </a:spcAft>
              <a:buSzPct val="100000"/>
            </a:pPr>
            <a:r>
              <a:rPr lang="fi-FI" sz="2000"/>
              <a:t>Tarjoamalla mahdollisuutta päivähoitoon, koulunkäyntiin ja harrastuksiin mahdollisuuksien mukaan, tukemalla lapsen kehitystä ja turvaa.​</a:t>
            </a:r>
          </a:p>
          <a:p>
            <a:pPr>
              <a:lnSpc>
                <a:spcPct val="90000"/>
              </a:lnSpc>
              <a:spcAft>
                <a:spcPts val="600"/>
              </a:spcAft>
              <a:buSzPct val="100000"/>
            </a:pPr>
            <a:endParaRPr lang="fi-FI" sz="2000"/>
          </a:p>
          <a:p>
            <a:pPr>
              <a:lnSpc>
                <a:spcPct val="90000"/>
              </a:lnSpc>
              <a:spcAft>
                <a:spcPts val="600"/>
              </a:spcAft>
              <a:buSzPct val="100000"/>
            </a:pPr>
            <a:r>
              <a:rPr lang="fi-FI" sz="2000"/>
              <a:t>Lasten suojelulla, vanhempien tai huoltajien lisäksi yhteiskunnan tulee turvata lapsen oikeus turvalliseen ja hyvään elämään, mahdollisuuteen kasvaa ja kehittyä.</a:t>
            </a:r>
          </a:p>
        </p:txBody>
      </p:sp>
      <p:pic>
        <p:nvPicPr>
          <p:cNvPr id="6" name="Kuva 5" descr="Paperi talo, jossa sydän valo">
            <a:extLst>
              <a:ext uri="{FF2B5EF4-FFF2-40B4-BE49-F238E27FC236}">
                <a16:creationId xmlns:a16="http://schemas.microsoft.com/office/drawing/2014/main" id="{8A9F78F2-BBFA-4344-A5C9-E1C2B3818B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r="14050"/>
          <a:stretch/>
        </p:blipFill>
        <p:spPr>
          <a:xfrm>
            <a:off x="5942012" y="1610707"/>
            <a:ext cx="5697016" cy="5013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/>
              <a:t>Lapsella on oikeus nauttia elämästä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77788" y="1049288"/>
            <a:ext cx="3931841" cy="4759424"/>
          </a:xfrm>
        </p:spPr>
        <p:txBody>
          <a:bodyPr rtlCol="0">
            <a:normAutofit/>
          </a:bodyPr>
          <a:lstStyle/>
          <a:p>
            <a:pPr rtl="0"/>
            <a:r>
              <a:rPr lang="fi-FI" sz="2000" dirty="0">
                <a:solidFill>
                  <a:schemeClr val="accent1"/>
                </a:solidFill>
              </a:rPr>
              <a:t>Elää ilman pelkoa maailmassa jossa lapsen etu toteutuu.​</a:t>
            </a:r>
          </a:p>
          <a:p>
            <a:pPr rtl="0"/>
            <a:endParaRPr lang="fi-FI" sz="2000" dirty="0">
              <a:solidFill>
                <a:schemeClr val="accent1"/>
              </a:solidFill>
            </a:endParaRPr>
          </a:p>
          <a:p>
            <a:pPr rtl="0"/>
            <a:r>
              <a:rPr lang="fi-FI" sz="2000" dirty="0">
                <a:solidFill>
                  <a:schemeClr val="accent1"/>
                </a:solidFill>
              </a:rPr>
              <a:t>Ilmaista itseään häntä koskevissa asioissa iän ja kehitystasonsa mukaisesti, tulla kuulluksi. Oikeus yksityisyyteen.​</a:t>
            </a:r>
          </a:p>
          <a:p>
            <a:pPr rtl="0"/>
            <a:endParaRPr lang="fi-FI" sz="2000" dirty="0">
              <a:solidFill>
                <a:schemeClr val="accent1"/>
              </a:solidFill>
            </a:endParaRPr>
          </a:p>
          <a:p>
            <a:pPr rtl="0"/>
            <a:r>
              <a:rPr lang="fi-FI" sz="2000" dirty="0">
                <a:solidFill>
                  <a:schemeClr val="accent1"/>
                </a:solidFill>
              </a:rPr>
              <a:t>Saada tarpeeksi lepoa ja vapaa-aikaa, leikkiä ja harrastaa. Ennen kaikkea olla lapsi ja tulla hyväksytyksi sellaisena kuin on.​</a:t>
            </a:r>
          </a:p>
        </p:txBody>
      </p:sp>
      <p:pic>
        <p:nvPicPr>
          <p:cNvPr id="5" name="Sisällön paikkamerkki 4" descr="Kuva, joka sisältää kohteen henkilö, maa, ulko, kupla&#10;&#10;Kuvaus luotu automaattisesti">
            <a:extLst>
              <a:ext uri="{FF2B5EF4-FFF2-40B4-BE49-F238E27FC236}">
                <a16:creationId xmlns:a16="http://schemas.microsoft.com/office/drawing/2014/main" id="{8BDB531E-B836-406F-B35C-E9666BB52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36" y="1772817"/>
            <a:ext cx="6048672" cy="4363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4E45D0-F448-4A9A-A8D3-9440276E2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33" y="-33709"/>
            <a:ext cx="9143998" cy="1020762"/>
          </a:xfrm>
        </p:spPr>
        <p:txBody>
          <a:bodyPr/>
          <a:lstStyle/>
          <a:p>
            <a:r>
              <a:rPr lang="fi-FI" dirty="0"/>
              <a:t>Lasten oikeuksien toteutuminen Suomessa</a:t>
            </a:r>
          </a:p>
        </p:txBody>
      </p:sp>
      <p:pic>
        <p:nvPicPr>
          <p:cNvPr id="6" name="Kuvan paikkamerkki 5" descr="Keskittynyt peruskouluoppilas kirjoittamassa pöydän ääressä luokkahuoneessa">
            <a:extLst>
              <a:ext uri="{FF2B5EF4-FFF2-40B4-BE49-F238E27FC236}">
                <a16:creationId xmlns:a16="http://schemas.microsoft.com/office/drawing/2014/main" id="{1A775C73-01A2-4572-AC37-8CD308E403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1" r="22031"/>
          <a:stretch/>
        </p:blipFill>
        <p:spPr>
          <a:xfrm>
            <a:off x="405782" y="1628800"/>
            <a:ext cx="4968550" cy="446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7DE91CF-29F3-46F3-954E-0BC144742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4332" y="1412776"/>
            <a:ext cx="6408711" cy="4968552"/>
          </a:xfrm>
          <a:gradFill>
            <a:gsLst>
              <a:gs pos="41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algn="l" rtl="0" fontAlgn="base"/>
            <a:r>
              <a:rPr lang="fi-FI" sz="1900" b="1">
                <a:solidFill>
                  <a:schemeClr val="bg1"/>
                </a:solidFill>
                <a:latin typeface="Abadi" panose="020B0604020202020204" pitchFamily="34" charset="0"/>
              </a:rPr>
              <a:t>L</a:t>
            </a:r>
            <a:r>
              <a:rPr lang="fi-FI" sz="1900" b="1" i="0" u="none" strike="noStrike">
                <a:solidFill>
                  <a:schemeClr val="bg1"/>
                </a:solidFill>
                <a:effectLst/>
                <a:latin typeface="Abadi" panose="020B0604020202020204" pitchFamily="34" charset="0"/>
              </a:rPr>
              <a:t>apsilla on ilmainen peruskoulu, oikeus kouluruokailuun sekä ilmaiseen terveydenhuoltoon. Neuvolassa seurataan lapsen kasvua ja kehitystä jo ennen lapsen syntymää, ja sen jälkeen. Päivähoitomahdollisuus.</a:t>
            </a:r>
            <a:r>
              <a:rPr lang="en-US" sz="1900" b="1" i="0">
                <a:solidFill>
                  <a:schemeClr val="bg1"/>
                </a:solidFill>
                <a:effectLst/>
                <a:latin typeface="Abadi" panose="020B0604020202020204" pitchFamily="34" charset="0"/>
              </a:rPr>
              <a:t>​</a:t>
            </a:r>
          </a:p>
          <a:p>
            <a:pPr algn="l" rtl="0" fontAlgn="base"/>
            <a:r>
              <a:rPr lang="fi-FI" sz="1900" b="1" i="0" u="none" strike="noStrike">
                <a:solidFill>
                  <a:schemeClr val="bg1"/>
                </a:solidFill>
                <a:effectLst/>
                <a:latin typeface="Abadi" panose="020B0604020202020204" pitchFamily="34" charset="0"/>
              </a:rPr>
              <a:t>Perheillä on mahdollisuus tarvittaessa saada tietoa ja tukea lapsen kasvatukseen liittyvissä asioissa, sekä taloudellisissa haasteissa. Sosiaalitoimi. Lasten suojelu. Mannerheimin lastensuojeluliitto.</a:t>
            </a:r>
            <a:r>
              <a:rPr lang="en-US" sz="1900" b="1" i="0">
                <a:solidFill>
                  <a:schemeClr val="bg1"/>
                </a:solidFill>
                <a:effectLst/>
                <a:latin typeface="Abadi" panose="020B0604020202020204" pitchFamily="34" charset="0"/>
              </a:rPr>
              <a:t>​</a:t>
            </a:r>
          </a:p>
          <a:p>
            <a:pPr algn="l" rtl="0" fontAlgn="base"/>
            <a:r>
              <a:rPr lang="fi-FI" sz="1900" b="1" i="0" u="none" strike="noStrike">
                <a:solidFill>
                  <a:schemeClr val="bg1"/>
                </a:solidFill>
                <a:effectLst/>
                <a:latin typeface="Abadi" panose="020B0604020202020204" pitchFamily="34" charset="0"/>
              </a:rPr>
              <a:t>Suomessa toimiva MLL- Mannerheimin lastensuojeluliitto, yhdistys jakaa paljon tietoa ja tukea lapsiperheille lapsiin liittyvissä asioissa, edistää omalla toiminnallaan lasten ja perheiden hyvinvointia. MLL on perustettu vuonna 1920</a:t>
            </a:r>
            <a:r>
              <a:rPr lang="en-US" sz="1900" b="1" i="0">
                <a:solidFill>
                  <a:schemeClr val="bg1"/>
                </a:solidFill>
                <a:effectLst/>
                <a:latin typeface="Abadi" panose="020B0604020202020204" pitchFamily="34" charset="0"/>
              </a:rPr>
              <a:t>​</a:t>
            </a:r>
          </a:p>
          <a:p>
            <a:pPr algn="l" rtl="0" fontAlgn="base"/>
            <a:r>
              <a:rPr lang="fi-FI" sz="1900" b="1" i="0" u="none" strike="noStrike">
                <a:solidFill>
                  <a:schemeClr val="bg1"/>
                </a:solidFill>
                <a:effectLst/>
                <a:latin typeface="Abadi" panose="020B0604020202020204" pitchFamily="34" charset="0"/>
              </a:rPr>
              <a:t>Keskimääräisesti lapset suomessa voivat hyvin, mutta vähemmistöryhmiin kuuluvien lasten oikeuksissa on kuitenkin myös paljon parantamisen varaa. Muun muassa mielenterveyspalveluissa on isoja puutteita, joita paikataan lastensuojelulla ja huostaanotoilla.</a:t>
            </a:r>
            <a:endParaRPr lang="fi-FI" sz="1900" b="1" i="0">
              <a:solidFill>
                <a:schemeClr val="bg1"/>
              </a:solidFill>
              <a:effectLst/>
              <a:latin typeface="Abadi" panose="020B0604020202020204" pitchFamily="34" charset="0"/>
            </a:endParaRPr>
          </a:p>
          <a:p>
            <a:pPr algn="ctr"/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itutaulu 16 x 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71_TF02804846_TF02804846" id="{E7BA9D96-E9F9-462D-AEE5-EA5938CCFC9E}" vid="{31B5C1CE-2B36-4E4B-9652-5433F247152D}"/>
    </a:ext>
  </a:extLst>
</a:theme>
</file>

<file path=ppt/theme/theme2.xml><?xml version="1.0" encoding="utf-8"?>
<a:theme xmlns:a="http://schemas.openxmlformats.org/drawingml/2006/main" name="Office-te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tf02804846_win32</Template>
  <TotalTime>575</TotalTime>
  <Words>537</Words>
  <Application>Microsoft Office PowerPoint</Application>
  <PresentationFormat>Mukautettu</PresentationFormat>
  <Paragraphs>56</Paragraphs>
  <Slides>8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Abadi</vt:lpstr>
      <vt:lpstr>Arial</vt:lpstr>
      <vt:lpstr>Consolas</vt:lpstr>
      <vt:lpstr>Corbel</vt:lpstr>
      <vt:lpstr>Wingdings</vt:lpstr>
      <vt:lpstr>Liitutaulu 16 x 9</vt:lpstr>
      <vt:lpstr>Lapsen oikeudet,  Arvon merkitys varhaiskasvatuksessa</vt:lpstr>
      <vt:lpstr>Lasten oikeudet lyhyesti (Dia 1)</vt:lpstr>
      <vt:lpstr>Lasten oikeudet lyhyesti (Dia 2)</vt:lpstr>
      <vt:lpstr>Lasten oikeuksien näkyminen varhaiskasvatuksessa</vt:lpstr>
      <vt:lpstr>Mahdolliset haastavat tilanteet oikeuksien toteutumisen suhteen</vt:lpstr>
      <vt:lpstr>Lapsen hyvä tulevaisuus turvataan​</vt:lpstr>
      <vt:lpstr>Lapsella on oikeus nauttia elämästä</vt:lpstr>
      <vt:lpstr>Lasten oikeuksien toteutuminen Suomessa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Lapsen oikeudet</dc:title>
  <dc:creator>annika hermunen</dc:creator>
  <cp:lastModifiedBy>annika hermunen</cp:lastModifiedBy>
  <cp:revision>8</cp:revision>
  <dcterms:created xsi:type="dcterms:W3CDTF">2021-05-10T06:56:10Z</dcterms:created>
  <dcterms:modified xsi:type="dcterms:W3CDTF">2021-05-10T16:31:21Z</dcterms:modified>
</cp:coreProperties>
</file>