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2FBCD4-276E-40CA-9CA4-9AB4C6C44C3D}" v="650" dt="2021-05-10T08:17:40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660"/>
  </p:normalViewPr>
  <p:slideViewPr>
    <p:cSldViewPr snapToGrid="0">
      <p:cViewPr varScale="1">
        <p:scale>
          <a:sx n="93" d="100"/>
          <a:sy n="93" d="100"/>
        </p:scale>
        <p:origin x="8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Terveellinen</a:t>
            </a:r>
            <a:r>
              <a:rPr lang="en-US" dirty="0"/>
              <a:t> ja </a:t>
            </a:r>
            <a:r>
              <a:rPr lang="en-US" dirty="0" err="1"/>
              <a:t>kestävä</a:t>
            </a:r>
            <a:r>
              <a:rPr lang="en-US" dirty="0"/>
              <a:t> </a:t>
            </a:r>
            <a:r>
              <a:rPr lang="en-US" dirty="0" err="1"/>
              <a:t>elämäntapa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Janina, Senja ja Armida KASVU21</a:t>
            </a:r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F2E121-473E-44FE-8988-159652215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B06504-A9E9-4853-A87C-7F002F9EF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Päivittäinen ulkoilu</a:t>
            </a:r>
          </a:p>
          <a:p>
            <a:r>
              <a:rPr lang="fi-FI" dirty="0"/>
              <a:t>Luontoretket</a:t>
            </a:r>
          </a:p>
          <a:p>
            <a:r>
              <a:rPr lang="fi-FI" dirty="0"/>
              <a:t>Liikunnalliset leikit</a:t>
            </a:r>
          </a:p>
          <a:p>
            <a:r>
              <a:rPr lang="fi-FI" dirty="0"/>
              <a:t>Jumppatunti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46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F8EAE5-66B7-4DD9-A0AA-B635C2322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Ravinto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01385F-3DDA-4AD8-92CA-C5FAE4081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Monipuolinen, terveellinen, riittävä</a:t>
            </a:r>
          </a:p>
          <a:p>
            <a:r>
              <a:rPr lang="fi-FI" dirty="0"/>
              <a:t>Allergiat ja muut ruokarajoitteet, kuten uskonnolliset rajoitteet, huomioonotettavia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1793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A74C81-5FB5-441B-8FDD-391625BB8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Kestävä kehitys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4B177F-2CA8-431C-ABC7-FED31839E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Kannustaa kierrättämään</a:t>
            </a:r>
          </a:p>
          <a:p>
            <a:r>
              <a:rPr lang="fi-FI" dirty="0"/>
              <a:t>Pyritään normaaliolosuhteissa käyttämään mahdollisimman vähän vettä</a:t>
            </a:r>
          </a:p>
          <a:p>
            <a:r>
              <a:rPr lang="fi-FI" dirty="0"/>
              <a:t>Luonto läsnä ja tärkeä</a:t>
            </a:r>
          </a:p>
          <a:p>
            <a:r>
              <a:rPr lang="fi-FI" dirty="0"/>
              <a:t>Ruokahävikin minimointi</a:t>
            </a:r>
          </a:p>
          <a:p>
            <a:r>
              <a:rPr lang="fi-FI" dirty="0"/>
              <a:t>Käsipaperin sijaan pestäviä pyyhkeitä</a:t>
            </a:r>
          </a:p>
          <a:p>
            <a:r>
              <a:rPr lang="fi-FI"/>
              <a:t>Energian säästäminen, turhat valot pois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670707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Parcel</vt:lpstr>
      <vt:lpstr>Terveellinen ja kestävä elämäntapa</vt:lpstr>
      <vt:lpstr>liikunta</vt:lpstr>
      <vt:lpstr>Ravinto</vt:lpstr>
      <vt:lpstr>Kestävä kehitys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49</cp:revision>
  <dcterms:created xsi:type="dcterms:W3CDTF">2021-05-10T07:01:30Z</dcterms:created>
  <dcterms:modified xsi:type="dcterms:W3CDTF">2021-05-11T12:54:39Z</dcterms:modified>
</cp:coreProperties>
</file>