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C6867B-9C5E-4FBD-BEDF-4E2229A1F2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857C490-FF4D-4362-9891-7DFF47092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45C2E2-C692-4662-B5AA-EA853E0CB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942AF-311A-4C5B-9558-7CE73C0A1830}" type="datetimeFigureOut">
              <a:rPr lang="fi-FI" smtClean="0"/>
              <a:t>24.3.2022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EA3996-7C91-43F7-A9B2-A1ECA6232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B8090B-DC39-49A5-BC16-EC0F5116E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60D1-A527-4D03-B7DC-6FE0E0B26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3885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315971-41EF-4E3E-AD6D-9D846209C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8C2C033-73DC-44B3-AF87-19B7A4C45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6566F2-EFE6-4D12-BA02-6D41B8408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942AF-311A-4C5B-9558-7CE73C0A1830}" type="datetimeFigureOut">
              <a:rPr lang="fi-FI" smtClean="0"/>
              <a:t>24.3.2022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E75FF2-CE61-4FD5-B329-F5EADECB0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73E1BC7-9517-4B7A-9981-DFF7D4D52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60D1-A527-4D03-B7DC-6FE0E0B26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8832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4A8E9EC-469C-4F09-8926-358F6F31C9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BF85E1D-F88C-4617-A1C3-99C88618D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F2A676-D784-4ECC-AE6D-D75817D0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942AF-311A-4C5B-9558-7CE73C0A1830}" type="datetimeFigureOut">
              <a:rPr lang="fi-FI" smtClean="0"/>
              <a:t>24.3.2022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ACE5BB-11FD-409D-9B48-59F0D5D07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CCE8535-F80B-48BA-8AF2-5610EAD40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60D1-A527-4D03-B7DC-6FE0E0B26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723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91A3E8-E95B-4F1F-847E-C073CD68A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823FBC-07D2-44D8-93A5-0478CD8C6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61C4CFF-4F71-4B42-B940-258C2B9D5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942AF-311A-4C5B-9558-7CE73C0A1830}" type="datetimeFigureOut">
              <a:rPr lang="fi-FI" smtClean="0"/>
              <a:t>24.3.2022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B28423F-FBF1-4D97-BD1F-344A8F5A7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C4D925-44B9-4461-A6A3-A03485D1C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60D1-A527-4D03-B7DC-6FE0E0B26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802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9BA7B2-E6B7-43D4-8F03-6E3A27535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0C3A518-7DF4-4582-8101-F2D3DC8DC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06E020D-8C9F-4082-916D-1FE2BF1A1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942AF-311A-4C5B-9558-7CE73C0A1830}" type="datetimeFigureOut">
              <a:rPr lang="fi-FI" smtClean="0"/>
              <a:t>24.3.2022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C4EC18C-0AEE-4908-A3E7-AB7401EBB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5B537D-F42D-4174-AA2D-8B172C6A5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60D1-A527-4D03-B7DC-6FE0E0B26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0042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6DA29A-E9FC-40BA-9730-D1DD72A1B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E22DF4-ED88-44C9-88E5-979CB79902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D0AD944-119C-483B-9910-C6B38FC27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6EF40F4-8048-4F96-9A28-846FFB825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942AF-311A-4C5B-9558-7CE73C0A1830}" type="datetimeFigureOut">
              <a:rPr lang="fi-FI" smtClean="0"/>
              <a:t>24.3.2022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0A70075-CC24-441C-A3C9-3C4334E3F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6FDE518-D19E-4DB8-8DAF-6EAD24272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60D1-A527-4D03-B7DC-6FE0E0B26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6985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BE888F-23E3-454E-85EE-70C727EB2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6052808-3EF2-4B20-9878-FE464A2D5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A0FEACB-DB14-4939-8930-92369B1FC3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5F851F2-94AD-4EDC-B0C3-D2CF0BECC4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1BB1361-6643-4082-BEBF-EEFCB42D0F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0CD0964-A14F-4A03-A488-95528E00B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942AF-311A-4C5B-9558-7CE73C0A1830}" type="datetimeFigureOut">
              <a:rPr lang="fi-FI" smtClean="0"/>
              <a:t>24.3.2022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B557D98-2936-4FE1-B136-914689382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5948AD1-F133-4EAF-96C9-EC6A30F5F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60D1-A527-4D03-B7DC-6FE0E0B26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516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0B7BD4-6964-4923-A2C9-7A13D821A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C6954EC-CE0F-45CD-B62C-AE71DADC1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942AF-311A-4C5B-9558-7CE73C0A1830}" type="datetimeFigureOut">
              <a:rPr lang="fi-FI" smtClean="0"/>
              <a:t>24.3.2022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C274898-5DFA-4F23-B5F9-08BA7C15A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4CC3565-98AA-459E-ACA8-5ED59E9BB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60D1-A527-4D03-B7DC-6FE0E0B26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6074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4C340B7-ED2F-44F6-806B-B62B3500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942AF-311A-4C5B-9558-7CE73C0A1830}" type="datetimeFigureOut">
              <a:rPr lang="fi-FI" smtClean="0"/>
              <a:t>24.3.2022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27B24FD-74AC-4C38-B80B-DD899BF70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1518A86-4830-46CC-A831-CC0200FEE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60D1-A527-4D03-B7DC-6FE0E0B26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170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D7FFA5-B67A-40F6-9ECA-C81617CCC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05BD99-58AC-4F20-953D-00565D6E6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87512C2-09C6-4513-B680-A1AC6AD2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F027CEB-7F53-44A9-8E52-9D80EB01D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942AF-311A-4C5B-9558-7CE73C0A1830}" type="datetimeFigureOut">
              <a:rPr lang="fi-FI" smtClean="0"/>
              <a:t>24.3.2022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2F5571F-1009-4AA1-A802-E74008E99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CFB5907-40BA-4BBF-B663-FBDDCB9C6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60D1-A527-4D03-B7DC-6FE0E0B26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277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FC00FD-29D1-4EBF-B86D-78DC91B96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0FED141-995B-4A0A-B713-91D1CAD0A5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B6B1395-B711-40DD-BC60-0506077A7A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E77190F-7D0A-4353-82A2-330B63135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942AF-311A-4C5B-9558-7CE73C0A1830}" type="datetimeFigureOut">
              <a:rPr lang="fi-FI" smtClean="0"/>
              <a:t>24.3.2022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8921091-F26C-44EB-A492-F82AD7DEC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98DDE10-2B14-4F8C-BF1D-C21A808D6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160D1-A527-4D03-B7DC-6FE0E0B26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439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91E8A5E-9D3F-4AFF-8C49-F072D7A98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7A78B89-073A-4DA3-AB63-5FC205F65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6A583C-B6C5-4BB8-A5C9-EA4FBE99A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942AF-311A-4C5B-9558-7CE73C0A1830}" type="datetimeFigureOut">
              <a:rPr lang="fi-FI" smtClean="0"/>
              <a:t>24.3.2022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4F9DE9-0ACB-4CCC-ABE6-9C7B1DE029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0FA85D0-81E9-45C5-840C-50478D5FED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160D1-A527-4D03-B7DC-6FE0E0B267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7570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GTPKEqXe2M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raasepori.fi/wp-content/uploads/2019/03/Suujumppa.pdf" TargetMode="External"/><Relationship Id="rId4" Type="http://schemas.openxmlformats.org/officeDocument/2006/relationships/hyperlink" Target="https://youtu.be/EEHBtt6-3QI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6D01EE-F244-4E3A-AB28-4A8DBECBDB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4612" y="3239459"/>
            <a:ext cx="4087306" cy="1147863"/>
          </a:xfrm>
        </p:spPr>
        <p:txBody>
          <a:bodyPr anchor="b">
            <a:normAutofit/>
          </a:bodyPr>
          <a:lstStyle/>
          <a:p>
            <a:pPr algn="l"/>
            <a:r>
              <a:rPr lang="fi-FI" sz="5400" b="1" dirty="0"/>
              <a:t>SUUJUMPPA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BFB5BA6-8BBD-4F97-A7D8-A69EBAABB7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anchor="t">
            <a:normAutofit/>
          </a:bodyPr>
          <a:lstStyle/>
          <a:p>
            <a:pPr algn="l"/>
            <a:r>
              <a:rPr lang="fi-FI" sz="2000" dirty="0"/>
              <a:t>LAKHO/ Leena Pirnes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Poika, Lapsi, Huutaminen, Huutaa, Kovaa, Avaa Suu">
            <a:extLst>
              <a:ext uri="{FF2B5EF4-FFF2-40B4-BE49-F238E27FC236}">
                <a16:creationId xmlns:a16="http://schemas.microsoft.com/office/drawing/2014/main" id="{C32ED7F8-64EB-40E2-A830-1749774533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77" r="20426" b="-1"/>
          <a:stretch/>
        </p:blipFill>
        <p:spPr bwMode="auto"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57250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8" name="Rectangle 76">
            <a:extLst>
              <a:ext uri="{FF2B5EF4-FFF2-40B4-BE49-F238E27FC236}">
                <a16:creationId xmlns:a16="http://schemas.microsoft.com/office/drawing/2014/main" id="{2DAA6C16-BF9B-4A3E-BC70-EE6015D4F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6" name="Picture 8" descr="Dalmatialainen, Koira, Nuolla, Kieli, Lemmikki, Eläin">
            <a:extLst>
              <a:ext uri="{FF2B5EF4-FFF2-40B4-BE49-F238E27FC236}">
                <a16:creationId xmlns:a16="http://schemas.microsoft.com/office/drawing/2014/main" id="{5D6D5E15-4C49-4160-B13F-F49474808E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5" r="1" b="577"/>
          <a:stretch/>
        </p:blipFill>
        <p:spPr bwMode="auto">
          <a:xfrm>
            <a:off x="6" y="-1"/>
            <a:ext cx="6000749" cy="3911828"/>
          </a:xfrm>
          <a:custGeom>
            <a:avLst/>
            <a:gdLst/>
            <a:ahLst/>
            <a:cxnLst/>
            <a:rect l="l" t="t" r="r" b="b"/>
            <a:pathLst>
              <a:path w="6000749" h="3911828">
                <a:moveTo>
                  <a:pt x="0" y="0"/>
                </a:moveTo>
                <a:lnTo>
                  <a:pt x="6000749" y="0"/>
                </a:lnTo>
                <a:lnTo>
                  <a:pt x="6000749" y="3767827"/>
                </a:lnTo>
                <a:lnTo>
                  <a:pt x="5572124" y="3740378"/>
                </a:lnTo>
                <a:lnTo>
                  <a:pt x="0" y="391182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D61EFFC4-B198-4EE0-B5F3-844F959E87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63"/>
          <a:stretch/>
        </p:blipFill>
        <p:spPr bwMode="auto">
          <a:xfrm>
            <a:off x="6191245" y="-1"/>
            <a:ext cx="6000750" cy="3988028"/>
          </a:xfrm>
          <a:custGeom>
            <a:avLst/>
            <a:gdLst/>
            <a:ahLst/>
            <a:cxnLst/>
            <a:rect l="l" t="t" r="r" b="b"/>
            <a:pathLst>
              <a:path w="6000750" h="3988028">
                <a:moveTo>
                  <a:pt x="0" y="0"/>
                </a:moveTo>
                <a:lnTo>
                  <a:pt x="6000750" y="0"/>
                </a:lnTo>
                <a:lnTo>
                  <a:pt x="6000750" y="797153"/>
                </a:lnTo>
                <a:lnTo>
                  <a:pt x="6000750" y="2634343"/>
                </a:lnTo>
                <a:lnTo>
                  <a:pt x="6000750" y="3911828"/>
                </a:lnTo>
                <a:lnTo>
                  <a:pt x="3248025" y="3988028"/>
                </a:lnTo>
                <a:lnTo>
                  <a:pt x="0" y="378002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59" name="Group 78">
            <a:extLst>
              <a:ext uri="{FF2B5EF4-FFF2-40B4-BE49-F238E27FC236}">
                <a16:creationId xmlns:a16="http://schemas.microsoft.com/office/drawing/2014/main" id="{A4AE1828-51FD-4AD7-BCF6-9AF5C696C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528992"/>
            <a:ext cx="12192000" cy="757168"/>
            <a:chOff x="0" y="2959818"/>
            <a:chExt cx="12192000" cy="757168"/>
          </a:xfrm>
        </p:grpSpPr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8542C7CD-02BE-4ADE-8D2F-DFB759D71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60" name="Freeform: Shape 80">
              <a:extLst>
                <a:ext uri="{FF2B5EF4-FFF2-40B4-BE49-F238E27FC236}">
                  <a16:creationId xmlns:a16="http://schemas.microsoft.com/office/drawing/2014/main" id="{840A04EE-8E37-4C28-B09B-A9593A4AA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4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Tekstiruutu 2">
            <a:extLst>
              <a:ext uri="{FF2B5EF4-FFF2-40B4-BE49-F238E27FC236}">
                <a16:creationId xmlns:a16="http://schemas.microsoft.com/office/drawing/2014/main" id="{FED56398-9E6C-4381-97DF-1E35F7552344}"/>
              </a:ext>
            </a:extLst>
          </p:cNvPr>
          <p:cNvSpPr txBox="1"/>
          <p:nvPr/>
        </p:nvSpPr>
        <p:spPr>
          <a:xfrm>
            <a:off x="381740" y="4362450"/>
            <a:ext cx="11505459" cy="232243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800" b="1" dirty="0" err="1">
                <a:solidFill>
                  <a:schemeClr val="bg2"/>
                </a:solidFill>
              </a:rPr>
              <a:t>Suujumppa</a:t>
            </a:r>
            <a:r>
              <a:rPr lang="en-US" sz="2800" dirty="0">
                <a:solidFill>
                  <a:schemeClr val="bg2"/>
                </a:solidFill>
              </a:rPr>
              <a:t> on </a:t>
            </a:r>
            <a:r>
              <a:rPr lang="en-US" sz="2800" dirty="0" err="1">
                <a:solidFill>
                  <a:schemeClr val="bg2"/>
                </a:solidFill>
              </a:rPr>
              <a:t>leikkiä</a:t>
            </a:r>
            <a:r>
              <a:rPr lang="en-US" sz="2800" dirty="0">
                <a:solidFill>
                  <a:schemeClr val="bg2"/>
                </a:solidFill>
              </a:rPr>
              <a:t>, </a:t>
            </a:r>
            <a:r>
              <a:rPr lang="en-US" sz="2800" dirty="0" err="1">
                <a:solidFill>
                  <a:schemeClr val="bg2"/>
                </a:solidFill>
              </a:rPr>
              <a:t>jossa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 err="1">
                <a:solidFill>
                  <a:schemeClr val="bg2"/>
                </a:solidFill>
              </a:rPr>
              <a:t>lapsi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 err="1">
                <a:solidFill>
                  <a:schemeClr val="bg2"/>
                </a:solidFill>
              </a:rPr>
              <a:t>tulee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 err="1">
                <a:solidFill>
                  <a:schemeClr val="bg2"/>
                </a:solidFill>
              </a:rPr>
              <a:t>tietoiseksi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 err="1">
                <a:solidFill>
                  <a:schemeClr val="bg2"/>
                </a:solidFill>
              </a:rPr>
              <a:t>suun</a:t>
            </a:r>
            <a:r>
              <a:rPr lang="en-US" sz="2800" dirty="0">
                <a:solidFill>
                  <a:schemeClr val="bg2"/>
                </a:solidFill>
              </a:rPr>
              <a:t> ja </a:t>
            </a:r>
            <a:r>
              <a:rPr lang="en-US" sz="2800" dirty="0" err="1">
                <a:solidFill>
                  <a:schemeClr val="bg2"/>
                </a:solidFill>
              </a:rPr>
              <a:t>kasvojen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 err="1">
                <a:solidFill>
                  <a:schemeClr val="bg2"/>
                </a:solidFill>
              </a:rPr>
              <a:t>alueista</a:t>
            </a:r>
            <a:r>
              <a:rPr lang="en-US" sz="2800" dirty="0">
                <a:solidFill>
                  <a:schemeClr val="bg2"/>
                </a:solidFill>
              </a:rPr>
              <a:t>; 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800" b="1" dirty="0" err="1">
                <a:solidFill>
                  <a:schemeClr val="bg2"/>
                </a:solidFill>
              </a:rPr>
              <a:t>suujumpassa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 err="1">
                <a:solidFill>
                  <a:schemeClr val="bg2"/>
                </a:solidFill>
              </a:rPr>
              <a:t>harjoitetaan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 err="1">
                <a:solidFill>
                  <a:schemeClr val="bg2"/>
                </a:solidFill>
              </a:rPr>
              <a:t>monipuolisesti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 err="1">
                <a:solidFill>
                  <a:schemeClr val="bg2"/>
                </a:solidFill>
              </a:rPr>
              <a:t>suun</a:t>
            </a:r>
            <a:r>
              <a:rPr lang="en-US" sz="2800" dirty="0">
                <a:solidFill>
                  <a:schemeClr val="bg2"/>
                </a:solidFill>
              </a:rPr>
              <a:t> ja </a:t>
            </a:r>
            <a:r>
              <a:rPr lang="en-US" sz="2800" dirty="0" err="1">
                <a:solidFill>
                  <a:schemeClr val="bg2"/>
                </a:solidFill>
              </a:rPr>
              <a:t>kasvojen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 err="1">
                <a:solidFill>
                  <a:schemeClr val="bg2"/>
                </a:solidFill>
              </a:rPr>
              <a:t>lihaksistoa</a:t>
            </a:r>
            <a:r>
              <a:rPr lang="en-US" sz="2800" dirty="0">
                <a:solidFill>
                  <a:schemeClr val="bg2"/>
                </a:solidFill>
              </a:rPr>
              <a:t>. 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2800" dirty="0">
                <a:solidFill>
                  <a:schemeClr val="bg2"/>
                </a:solidFill>
              </a:rPr>
              <a:t>Huulet, kieli, kitalaki ja leuat pääsevät jumppaamaan ja ne aktivoituvat ja liikeradat vahvistuvat.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800" dirty="0">
              <a:solidFill>
                <a:schemeClr val="bg2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800" dirty="0" err="1">
                <a:solidFill>
                  <a:schemeClr val="bg2"/>
                </a:solidFill>
              </a:rPr>
              <a:t>Tavoitteena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b="1" dirty="0" err="1">
                <a:solidFill>
                  <a:schemeClr val="bg2"/>
                </a:solidFill>
              </a:rPr>
              <a:t>suujumpassa</a:t>
            </a:r>
            <a:r>
              <a:rPr lang="en-US" sz="2800" dirty="0">
                <a:solidFill>
                  <a:schemeClr val="bg2"/>
                </a:solidFill>
              </a:rPr>
              <a:t> on </a:t>
            </a:r>
            <a:r>
              <a:rPr lang="en-US" sz="2800" dirty="0" err="1">
                <a:solidFill>
                  <a:schemeClr val="bg2"/>
                </a:solidFill>
              </a:rPr>
              <a:t>hauskoin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 err="1">
                <a:solidFill>
                  <a:schemeClr val="bg2"/>
                </a:solidFill>
              </a:rPr>
              <a:t>keinoin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 err="1">
                <a:solidFill>
                  <a:schemeClr val="bg2"/>
                </a:solidFill>
              </a:rPr>
              <a:t>tukea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 err="1">
                <a:solidFill>
                  <a:schemeClr val="bg2"/>
                </a:solidFill>
              </a:rPr>
              <a:t>lasten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 err="1">
                <a:solidFill>
                  <a:schemeClr val="bg2"/>
                </a:solidFill>
              </a:rPr>
              <a:t>suun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dirty="0" err="1">
                <a:solidFill>
                  <a:schemeClr val="bg2"/>
                </a:solidFill>
              </a:rPr>
              <a:t>motoriikkaa</a:t>
            </a:r>
            <a:r>
              <a:rPr lang="en-US" sz="2800" dirty="0">
                <a:solidFill>
                  <a:schemeClr val="bg2"/>
                </a:solidFill>
              </a:rPr>
              <a:t> ja </a:t>
            </a:r>
            <a:r>
              <a:rPr lang="en-US" sz="2800" dirty="0" err="1">
                <a:solidFill>
                  <a:schemeClr val="bg2"/>
                </a:solidFill>
              </a:rPr>
              <a:t>artikulaatiota</a:t>
            </a:r>
            <a:r>
              <a:rPr lang="en-US" sz="2800" dirty="0">
                <a:solidFill>
                  <a:schemeClr val="bg2"/>
                </a:solidFill>
              </a:rPr>
              <a:t>.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2800" dirty="0">
              <a:solidFill>
                <a:schemeClr val="bg1">
                  <a:alpha val="80000"/>
                </a:schemeClr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bg1">
                  <a:alpha val="80000"/>
                </a:schemeClr>
              </a:solidFill>
              <a:effectLst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bg1">
                  <a:alpha val="80000"/>
                </a:schemeClr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bg1">
                  <a:alpha val="8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32084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7" name="Arc 136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6988A135-399D-4A9E-92D0-37BF5F29B42E}"/>
              </a:ext>
            </a:extLst>
          </p:cNvPr>
          <p:cNvSpPr txBox="1"/>
          <p:nvPr/>
        </p:nvSpPr>
        <p:spPr>
          <a:xfrm>
            <a:off x="5742562" y="965268"/>
            <a:ext cx="54588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SUUJUMPPAVIDEOITA JA HARJOITUKSIA</a:t>
            </a: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074" name="Picture 2" descr="KIELIJUMPPAA. Kielen kehityksen havainnointia ja vinkkejä kielen kehityksen  tukemiseen - PDF Free Download">
            <a:extLst>
              <a:ext uri="{FF2B5EF4-FFF2-40B4-BE49-F238E27FC236}">
                <a16:creationId xmlns:a16="http://schemas.microsoft.com/office/drawing/2014/main" id="{4F73C300-E7D6-464F-B219-48E0F067CA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79" r="3794"/>
          <a:stretch/>
        </p:blipFill>
        <p:spPr bwMode="auto">
          <a:xfrm>
            <a:off x="722798" y="306693"/>
            <a:ext cx="4220995" cy="6244614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63EBB7CA-4287-4430-AFE5-43AB2FFEA5DD}"/>
              </a:ext>
            </a:extLst>
          </p:cNvPr>
          <p:cNvSpPr txBox="1"/>
          <p:nvPr/>
        </p:nvSpPr>
        <p:spPr>
          <a:xfrm>
            <a:off x="5495925" y="2619374"/>
            <a:ext cx="6372225" cy="3593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Etäpuheterapia</a:t>
            </a:r>
            <a:r>
              <a:rPr lang="en-US" sz="2000" dirty="0"/>
              <a:t>: </a:t>
            </a:r>
            <a:r>
              <a:rPr lang="en-US" sz="2000" dirty="0" err="1"/>
              <a:t>Tärkeimmät</a:t>
            </a:r>
            <a:r>
              <a:rPr lang="en-US" sz="2000" dirty="0"/>
              <a:t> </a:t>
            </a:r>
            <a:r>
              <a:rPr lang="en-US" sz="2000" dirty="0" err="1"/>
              <a:t>suujumppaharjoitukset</a:t>
            </a:r>
            <a:r>
              <a:rPr lang="en-US" sz="2000" dirty="0"/>
              <a:t>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 err="1">
                <a:hlinkClick r:id="rId3"/>
              </a:rPr>
              <a:t>Suujumppaa</a:t>
            </a:r>
            <a:r>
              <a:rPr lang="en-US" sz="2000" dirty="0">
                <a:hlinkClick r:id="rId3"/>
              </a:rPr>
              <a:t> - YouTube</a:t>
            </a: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Kielijumppaharjoituksia</a:t>
            </a:r>
            <a:r>
              <a:rPr lang="en-US" sz="2000" dirty="0"/>
              <a:t> </a:t>
            </a:r>
            <a:r>
              <a:rPr lang="en-US" sz="2000" dirty="0" err="1"/>
              <a:t>Riimi-Ruun</a:t>
            </a:r>
            <a:r>
              <a:rPr lang="en-US" sz="2000" dirty="0"/>
              <a:t> </a:t>
            </a:r>
            <a:r>
              <a:rPr lang="en-US" sz="2000" dirty="0" err="1"/>
              <a:t>kanssa</a:t>
            </a:r>
            <a:r>
              <a:rPr lang="en-US" sz="2000" dirty="0"/>
              <a:t>:  </a:t>
            </a:r>
            <a:r>
              <a:rPr lang="en-US" sz="2000" dirty="0">
                <a:hlinkClick r:id="rId4"/>
              </a:rPr>
              <a:t>https://youtu.be/EEHBtt6-3QI</a:t>
            </a: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hlinkClick r:id="rId5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Suujumppa</a:t>
            </a:r>
            <a:r>
              <a:rPr lang="en-US" sz="2000" dirty="0"/>
              <a:t>: </a:t>
            </a:r>
            <a:r>
              <a:rPr lang="en-US" sz="2000" dirty="0">
                <a:hlinkClick r:id="rId5"/>
              </a:rPr>
              <a:t>PowerPoint Presentation (raasepori.fi)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88157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23ED1D37-BFD9-42E5-A401-A1F615974162}"/>
              </a:ext>
            </a:extLst>
          </p:cNvPr>
          <p:cNvSpPr txBox="1"/>
          <p:nvPr/>
        </p:nvSpPr>
        <p:spPr>
          <a:xfrm>
            <a:off x="142875" y="180975"/>
            <a:ext cx="5787520" cy="6553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schemeClr val="accent2"/>
                </a:solidFill>
              </a:rPr>
              <a:t>	</a:t>
            </a:r>
            <a:r>
              <a:rPr lang="en-US" sz="2400" b="1" u="sng" dirty="0">
                <a:solidFill>
                  <a:schemeClr val="accent2"/>
                </a:solidFill>
              </a:rPr>
              <a:t>SUUJUMPPA-TEHTÄVÄ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500" dirty="0"/>
              <a:t>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/>
              <a:t>Etsi</a:t>
            </a:r>
            <a:r>
              <a:rPr lang="en-US" sz="2200" dirty="0"/>
              <a:t> </a:t>
            </a:r>
            <a:r>
              <a:rPr lang="en-US" sz="2200" dirty="0" err="1"/>
              <a:t>verkosta</a:t>
            </a:r>
            <a:r>
              <a:rPr lang="en-US" sz="2200" dirty="0"/>
              <a:t> </a:t>
            </a:r>
            <a:r>
              <a:rPr lang="en-US" sz="2200" dirty="0" err="1"/>
              <a:t>materiaalia</a:t>
            </a:r>
            <a:r>
              <a:rPr lang="en-US" sz="2200" dirty="0"/>
              <a:t> </a:t>
            </a:r>
            <a:r>
              <a:rPr lang="en-US" sz="2200" dirty="0" err="1"/>
              <a:t>suujumppaan</a:t>
            </a:r>
            <a:r>
              <a:rPr lang="en-US" sz="2200" dirty="0"/>
              <a:t> / </a:t>
            </a:r>
            <a:r>
              <a:rPr lang="en-US" sz="2200" dirty="0" err="1"/>
              <a:t>harjoituksiin</a:t>
            </a:r>
            <a:r>
              <a:rPr lang="en-US" sz="2200" dirty="0"/>
              <a:t>.</a:t>
            </a:r>
            <a:r>
              <a:rPr lang="fi-FI" sz="2200" dirty="0"/>
              <a:t> Hakusanat kielijumppa ja suujumppa googlessa antavat paljon hyviä valmiita harjoituksia, joita voit käyttää apuna.</a:t>
            </a:r>
            <a:endParaRPr lang="en-US" sz="22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/>
              <a:t>Valitse</a:t>
            </a:r>
            <a:r>
              <a:rPr lang="en-US" sz="2200" dirty="0"/>
              <a:t>  </a:t>
            </a:r>
            <a:r>
              <a:rPr lang="en-US" sz="2200" dirty="0" err="1"/>
              <a:t>suujumppaan</a:t>
            </a:r>
            <a:r>
              <a:rPr lang="en-US" sz="2200" dirty="0"/>
              <a:t> </a:t>
            </a:r>
            <a:r>
              <a:rPr lang="en-US" sz="2200" dirty="0" err="1"/>
              <a:t>kymmenen</a:t>
            </a:r>
            <a:r>
              <a:rPr lang="en-US" sz="2200" dirty="0"/>
              <a:t> </a:t>
            </a:r>
            <a:r>
              <a:rPr lang="en-US" sz="2200" dirty="0" err="1"/>
              <a:t>erilaista</a:t>
            </a:r>
            <a:r>
              <a:rPr lang="en-US" sz="2200" dirty="0"/>
              <a:t> </a:t>
            </a:r>
            <a:r>
              <a:rPr lang="en-US" sz="2200" dirty="0" err="1"/>
              <a:t>harjoitetta</a:t>
            </a:r>
            <a:r>
              <a:rPr lang="en-US" sz="2200" dirty="0"/>
              <a:t>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/>
              <a:t>Kokeile</a:t>
            </a:r>
            <a:r>
              <a:rPr lang="en-US" sz="2200" dirty="0"/>
              <a:t> </a:t>
            </a:r>
            <a:r>
              <a:rPr lang="en-US" sz="2200" dirty="0" err="1"/>
              <a:t>harjoitukset</a:t>
            </a:r>
            <a:r>
              <a:rPr lang="en-US" sz="2200" dirty="0"/>
              <a:t> </a:t>
            </a:r>
            <a:r>
              <a:rPr lang="en-US" sz="2200" dirty="0" err="1"/>
              <a:t>itse</a:t>
            </a:r>
            <a:r>
              <a:rPr lang="en-US" sz="2200" dirty="0"/>
              <a:t>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Tee </a:t>
            </a:r>
            <a:r>
              <a:rPr lang="en-US" sz="2200" dirty="0" err="1"/>
              <a:t>konkreettiset</a:t>
            </a:r>
            <a:r>
              <a:rPr lang="en-US" sz="2200" dirty="0"/>
              <a:t> </a:t>
            </a:r>
            <a:r>
              <a:rPr lang="en-US" sz="2200" dirty="0" err="1"/>
              <a:t>ohjeet</a:t>
            </a:r>
            <a:r>
              <a:rPr lang="en-US" sz="2200" dirty="0"/>
              <a:t> ”</a:t>
            </a:r>
            <a:r>
              <a:rPr lang="en-US" sz="2200" dirty="0" err="1"/>
              <a:t>materiaalikortit</a:t>
            </a:r>
            <a:r>
              <a:rPr lang="en-US" sz="2200" dirty="0"/>
              <a:t>,” </a:t>
            </a:r>
            <a:r>
              <a:rPr lang="en-US" sz="2200" dirty="0" err="1"/>
              <a:t>joita</a:t>
            </a:r>
            <a:r>
              <a:rPr lang="en-US" sz="2200" dirty="0"/>
              <a:t> </a:t>
            </a:r>
            <a:r>
              <a:rPr lang="en-US" sz="2200" dirty="0" err="1"/>
              <a:t>voit</a:t>
            </a:r>
            <a:r>
              <a:rPr lang="en-US" sz="2200" dirty="0"/>
              <a:t> </a:t>
            </a:r>
            <a:r>
              <a:rPr lang="en-US" sz="2200" dirty="0" err="1"/>
              <a:t>hyödyntää</a:t>
            </a:r>
            <a:r>
              <a:rPr lang="en-US" sz="2200" dirty="0"/>
              <a:t> </a:t>
            </a:r>
            <a:r>
              <a:rPr lang="en-US" sz="2200" dirty="0" err="1"/>
              <a:t>tulevassa</a:t>
            </a:r>
            <a:r>
              <a:rPr lang="en-US" sz="2200" dirty="0"/>
              <a:t> </a:t>
            </a:r>
            <a:r>
              <a:rPr lang="en-US" sz="2200" dirty="0" err="1"/>
              <a:t>työssäoppimisessa</a:t>
            </a:r>
            <a:r>
              <a:rPr lang="en-US" sz="2200" dirty="0"/>
              <a:t> ja </a:t>
            </a:r>
            <a:r>
              <a:rPr lang="en-US" sz="2200" dirty="0" err="1"/>
              <a:t>näytössä</a:t>
            </a:r>
            <a:r>
              <a:rPr lang="en-US" sz="2200" dirty="0"/>
              <a:t>. Tee  </a:t>
            </a:r>
            <a:r>
              <a:rPr lang="en-US" sz="2200" dirty="0" err="1"/>
              <a:t>tehtävä</a:t>
            </a:r>
            <a:r>
              <a:rPr lang="en-US" sz="2200" dirty="0"/>
              <a:t> </a:t>
            </a:r>
            <a:r>
              <a:rPr lang="en-US" sz="2200" dirty="0" err="1"/>
              <a:t>powerpoint</a:t>
            </a:r>
            <a:r>
              <a:rPr lang="en-US" sz="2200" dirty="0"/>
              <a:t>- </a:t>
            </a:r>
            <a:r>
              <a:rPr lang="en-US" sz="2200" dirty="0" err="1"/>
              <a:t>muodossa</a:t>
            </a:r>
            <a:r>
              <a:rPr lang="en-US" sz="2200" dirty="0"/>
              <a:t>. </a:t>
            </a:r>
            <a:br>
              <a:rPr lang="en-US" sz="2200" dirty="0"/>
            </a:br>
            <a:endParaRPr lang="en-US" sz="22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/>
              <a:t>Kirjaa</a:t>
            </a:r>
            <a:r>
              <a:rPr lang="en-US" sz="2200" dirty="0"/>
              <a:t>  </a:t>
            </a:r>
            <a:r>
              <a:rPr lang="en-US" sz="2200" dirty="0" err="1"/>
              <a:t>ylös</a:t>
            </a:r>
            <a:r>
              <a:rPr lang="en-US" sz="2200" dirty="0"/>
              <a:t>, </a:t>
            </a:r>
            <a:r>
              <a:rPr lang="en-US" sz="2200" dirty="0" err="1"/>
              <a:t>mistä</a:t>
            </a:r>
            <a:r>
              <a:rPr lang="en-US" sz="2200" dirty="0"/>
              <a:t> </a:t>
            </a:r>
            <a:r>
              <a:rPr lang="en-US" sz="2200" dirty="0" err="1"/>
              <a:t>lähteestä</a:t>
            </a:r>
            <a:r>
              <a:rPr lang="en-US" sz="2200" dirty="0"/>
              <a:t> </a:t>
            </a:r>
            <a:r>
              <a:rPr lang="en-US" sz="2200" dirty="0" err="1"/>
              <a:t>otit</a:t>
            </a:r>
            <a:r>
              <a:rPr lang="en-US" sz="2200" dirty="0"/>
              <a:t> </a:t>
            </a:r>
            <a:r>
              <a:rPr lang="en-US" sz="2200" dirty="0" err="1"/>
              <a:t>harjoitteet</a:t>
            </a:r>
            <a:r>
              <a:rPr lang="en-US" sz="2200" dirty="0"/>
              <a:t>.  </a:t>
            </a:r>
            <a:br>
              <a:rPr lang="en-US" sz="2200" dirty="0"/>
            </a:br>
            <a:endParaRPr lang="en-US" sz="22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/>
              <a:t>Palauta</a:t>
            </a:r>
            <a:r>
              <a:rPr lang="en-US" sz="2200" dirty="0"/>
              <a:t> </a:t>
            </a:r>
            <a:r>
              <a:rPr lang="en-US" sz="2200" dirty="0" err="1"/>
              <a:t>tehtävä</a:t>
            </a:r>
            <a:r>
              <a:rPr lang="en-US" sz="2200" dirty="0"/>
              <a:t> </a:t>
            </a:r>
            <a:r>
              <a:rPr lang="en-US" sz="2200" dirty="0" err="1"/>
              <a:t>pedanetin</a:t>
            </a:r>
            <a:r>
              <a:rPr lang="en-US" sz="2200" dirty="0"/>
              <a:t> </a:t>
            </a:r>
            <a:r>
              <a:rPr lang="en-US" sz="2200" dirty="0" err="1"/>
              <a:t>ryhmäpalautuskansioon</a:t>
            </a:r>
            <a:r>
              <a:rPr lang="en-US" sz="2200" dirty="0"/>
              <a:t> 31.3. </a:t>
            </a:r>
            <a:r>
              <a:rPr lang="en-US" sz="2200" dirty="0" err="1"/>
              <a:t>mennessä</a:t>
            </a:r>
            <a:r>
              <a:rPr lang="en-US" sz="2200" dirty="0"/>
              <a:t> ja </a:t>
            </a:r>
            <a:r>
              <a:rPr lang="en-US" sz="2200" dirty="0" err="1"/>
              <a:t>valmistaudu</a:t>
            </a:r>
            <a:r>
              <a:rPr lang="en-US" sz="2200" dirty="0"/>
              <a:t> </a:t>
            </a:r>
            <a:r>
              <a:rPr lang="en-US" sz="2200" dirty="0" err="1"/>
              <a:t>ohjaamaan</a:t>
            </a:r>
            <a:r>
              <a:rPr lang="en-US" sz="2200" dirty="0"/>
              <a:t> 1.4. </a:t>
            </a:r>
            <a:r>
              <a:rPr lang="en-US" sz="2200" dirty="0" err="1"/>
              <a:t>tunnilla</a:t>
            </a:r>
            <a:r>
              <a:rPr lang="en-US" sz="2200" dirty="0"/>
              <a:t> </a:t>
            </a:r>
            <a:r>
              <a:rPr lang="en-US" sz="2200" dirty="0" err="1"/>
              <a:t>suujumppaa</a:t>
            </a:r>
            <a:r>
              <a:rPr lang="en-US" sz="2200" dirty="0"/>
              <a:t> </a:t>
            </a:r>
            <a:r>
              <a:rPr lang="en-US" sz="2200" dirty="0" err="1"/>
              <a:t>opiskelijaryhmälle</a:t>
            </a:r>
            <a:r>
              <a:rPr lang="en-US" sz="2200" dirty="0"/>
              <a:t>. </a:t>
            </a:r>
            <a:r>
              <a:rPr lang="en-US" sz="2200" dirty="0" err="1"/>
              <a:t>Käytä</a:t>
            </a:r>
            <a:r>
              <a:rPr lang="en-US" sz="2200" dirty="0"/>
              <a:t> </a:t>
            </a:r>
            <a:r>
              <a:rPr lang="en-US" sz="2200" dirty="0" err="1"/>
              <a:t>suujumppaohjauksessa</a:t>
            </a:r>
            <a:r>
              <a:rPr lang="en-US" sz="2200" dirty="0"/>
              <a:t> </a:t>
            </a:r>
            <a:r>
              <a:rPr lang="en-US" sz="2200" dirty="0" err="1"/>
              <a:t>kolmea</a:t>
            </a:r>
            <a:r>
              <a:rPr lang="en-US" sz="2200" dirty="0"/>
              <a:t> </a:t>
            </a:r>
            <a:r>
              <a:rPr lang="en-US" sz="2200" dirty="0" err="1"/>
              <a:t>valitsemaasi</a:t>
            </a:r>
            <a:r>
              <a:rPr lang="en-US" sz="2200" dirty="0"/>
              <a:t> </a:t>
            </a:r>
            <a:r>
              <a:rPr lang="en-US" sz="2200" dirty="0" err="1"/>
              <a:t>suujumppatoimintaa</a:t>
            </a:r>
            <a:r>
              <a:rPr lang="en-US" sz="2200" dirty="0"/>
              <a:t>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06442371-F4B4-48CB-B79E-CA6833B524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82" b="1758"/>
          <a:stretch/>
        </p:blipFill>
        <p:spPr>
          <a:xfrm>
            <a:off x="7901259" y="2727729"/>
            <a:ext cx="4290741" cy="413027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  <p:sp>
        <p:nvSpPr>
          <p:cNvPr id="14" name="Arc 13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FBA4BC6B-6CA7-4451-8CDB-840A814F64C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153" r="-2" b="8376"/>
          <a:stretch/>
        </p:blipFill>
        <p:spPr>
          <a:xfrm>
            <a:off x="62616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2186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171</Words>
  <Application>Microsoft Office PowerPoint</Application>
  <PresentationFormat>Laajakuva</PresentationFormat>
  <Paragraphs>27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SUUJUMPPA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SUUJUMPPA</dc:title>
  <dc:creator>Pirnes Leena</dc:creator>
  <cp:lastModifiedBy>Pirnes Leena</cp:lastModifiedBy>
  <cp:revision>2</cp:revision>
  <dcterms:created xsi:type="dcterms:W3CDTF">2022-03-24T13:13:58Z</dcterms:created>
  <dcterms:modified xsi:type="dcterms:W3CDTF">2022-03-24T13:44:29Z</dcterms:modified>
</cp:coreProperties>
</file>