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1" r:id="rId11"/>
  </p:sldIdLst>
  <p:sldSz cx="9144000" cy="6858000" type="screen4x3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437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183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551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964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641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0855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4562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28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366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135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465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119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741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25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86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027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5F7AA-E829-4FA0-862D-4AA7648A4D2F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025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35696" y="260649"/>
            <a:ext cx="6707171" cy="1800200"/>
          </a:xfrm>
        </p:spPr>
        <p:txBody>
          <a:bodyPr>
            <a:normAutofit fontScale="90000"/>
          </a:bodyPr>
          <a:lstStyle/>
          <a:p>
            <a:r>
              <a:rPr lang="fi-FI" sz="1600" dirty="0" smtClean="0"/>
              <a:t>Hiekanpään koulu - Jopo</a:t>
            </a:r>
            <a:br>
              <a:rPr lang="fi-FI" sz="1600" dirty="0" smtClean="0"/>
            </a:br>
            <a:r>
              <a:rPr lang="fi-FI" dirty="0" smtClean="0"/>
              <a:t>TYÖPAIKKAOPISKELU </a:t>
            </a:r>
            <a:br>
              <a:rPr lang="fi-FI" dirty="0" smtClean="0"/>
            </a:br>
            <a:r>
              <a:rPr lang="fi-FI" sz="2700" i="1" dirty="0" smtClean="0">
                <a:solidFill>
                  <a:schemeClr val="bg1"/>
                </a:solidFill>
              </a:rPr>
              <a:t>T                   </a:t>
            </a:r>
            <a:r>
              <a:rPr lang="fi-FI" sz="2700" i="1" dirty="0" smtClean="0">
                <a:solidFill>
                  <a:schemeClr val="tx1"/>
                </a:solidFill>
              </a:rPr>
              <a:t>urheilu </a:t>
            </a:r>
            <a:r>
              <a:rPr lang="fi-FI" sz="2700" i="1" dirty="0">
                <a:solidFill>
                  <a:schemeClr val="tx1"/>
                </a:solidFill>
              </a:rPr>
              <a:t>T</a:t>
            </a:r>
            <a:r>
              <a:rPr lang="fi-FI" sz="2700" i="1" dirty="0" smtClean="0">
                <a:solidFill>
                  <a:schemeClr val="tx1"/>
                </a:solidFill>
              </a:rPr>
              <a:t>enhunen</a:t>
            </a:r>
            <a:endParaRPr lang="fi-FI" sz="2700" i="1" dirty="0">
              <a:solidFill>
                <a:srgbClr val="FF00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411760" y="4581128"/>
            <a:ext cx="6400800" cy="1473200"/>
          </a:xfrm>
        </p:spPr>
        <p:txBody>
          <a:bodyPr>
            <a:normAutofit/>
          </a:bodyPr>
          <a:lstStyle/>
          <a:p>
            <a:r>
              <a:rPr lang="fi-FI" i="1" dirty="0" smtClean="0">
                <a:solidFill>
                  <a:schemeClr val="tx1"/>
                </a:solidFill>
              </a:rPr>
              <a:t>Veeli Viinikainen</a:t>
            </a:r>
          </a:p>
          <a:p>
            <a:r>
              <a:rPr lang="fi-FI" i="1" dirty="0" smtClean="0">
                <a:solidFill>
                  <a:schemeClr val="tx1"/>
                </a:solidFill>
              </a:rPr>
              <a:t>Jakso 2.  7.11 - 13.12</a:t>
            </a:r>
          </a:p>
          <a:p>
            <a:endParaRPr lang="fi-FI" i="1" dirty="0">
              <a:solidFill>
                <a:srgbClr val="FF0000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43723"/>
            <a:ext cx="2363878" cy="217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Pohdinta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988840"/>
            <a:ext cx="7408333" cy="3450696"/>
          </a:xfrm>
        </p:spPr>
        <p:txBody>
          <a:bodyPr>
            <a:normAutofit/>
          </a:bodyPr>
          <a:lstStyle/>
          <a:p>
            <a:r>
              <a:rPr lang="fi-FI" dirty="0" smtClean="0"/>
              <a:t>Mukavinta </a:t>
            </a:r>
            <a:r>
              <a:rPr lang="fi-FI" dirty="0" smtClean="0"/>
              <a:t>työpaikalla oli hauska työnantaja </a:t>
            </a:r>
            <a:r>
              <a:rPr lang="fi-FI" dirty="0" smtClean="0"/>
              <a:t>ja iäkkäät </a:t>
            </a:r>
            <a:r>
              <a:rPr lang="fi-FI" dirty="0" smtClean="0"/>
              <a:t>asiakkaat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-  Opin laittamaan pyörän vanteeseen pinnat</a:t>
            </a:r>
          </a:p>
          <a:p>
            <a:pPr marL="0" indent="0">
              <a:buNone/>
            </a:pPr>
            <a:r>
              <a:rPr lang="fi-FI" dirty="0" smtClean="0"/>
              <a:t>-  </a:t>
            </a:r>
            <a:r>
              <a:rPr lang="fi-FI" dirty="0"/>
              <a:t>O</a:t>
            </a:r>
            <a:r>
              <a:rPr lang="fi-FI" dirty="0" smtClean="0"/>
              <a:t>ngelmia jakson aikana ei ollut</a:t>
            </a:r>
            <a:endParaRPr lang="fi-FI" dirty="0" smtClean="0"/>
          </a:p>
          <a:p>
            <a:r>
              <a:rPr lang="fi-FI" dirty="0" smtClean="0"/>
              <a:t>Apua </a:t>
            </a:r>
            <a:r>
              <a:rPr lang="fi-FI" dirty="0" smtClean="0"/>
              <a:t>sain tarpeeksi, ei tarvinnut kysyä myöhemmin kun sai hyvät ohjeet </a:t>
            </a:r>
            <a:endParaRPr lang="fi-FI" dirty="0" smtClean="0"/>
          </a:p>
          <a:p>
            <a:r>
              <a:rPr lang="fi-FI" dirty="0"/>
              <a:t> T</a:t>
            </a:r>
            <a:r>
              <a:rPr lang="fi-FI" dirty="0" smtClean="0"/>
              <a:t>ämä ala ei ole kiinnostava tulevaisuudessa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9333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Omat tavoitteet työpaikkajaksolta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 smtClean="0"/>
              <a:t>-  Olin työpaikkaopiskelussa urheilu tenhusella</a:t>
            </a:r>
          </a:p>
          <a:p>
            <a:pPr marL="0" indent="0">
              <a:buNone/>
            </a:pPr>
            <a:r>
              <a:rPr lang="fi-FI" dirty="0" smtClean="0"/>
              <a:t>-  </a:t>
            </a:r>
            <a:r>
              <a:rPr lang="fi-FI" dirty="0" smtClean="0"/>
              <a:t>Valitsin tämän työpaikan, koska henkilökunta on mukavaa ja siellä on tehtävää</a:t>
            </a:r>
          </a:p>
          <a:p>
            <a:r>
              <a:rPr lang="fi-FI" dirty="0" smtClean="0"/>
              <a:t>Odotan työpaikaltani, että saan työelämästä </a:t>
            </a:r>
            <a:r>
              <a:rPr lang="fi-FI" dirty="0" smtClean="0"/>
              <a:t>enemmän kokemusta</a:t>
            </a:r>
            <a:r>
              <a:rPr lang="fi-FI" dirty="0" smtClean="0"/>
              <a:t>. </a:t>
            </a:r>
          </a:p>
          <a:p>
            <a:r>
              <a:rPr lang="fi-FI" dirty="0" smtClean="0"/>
              <a:t>Haluan oppia jakson aikana asiakaspalvelua paremmin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01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i-FI" dirty="0" smtClean="0"/>
              <a:t>Työpaikan yleisesittely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84576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altLang="fi-FI" dirty="0" smtClean="0"/>
              <a:t>Urheilu Tenhunen </a:t>
            </a:r>
          </a:p>
          <a:p>
            <a:r>
              <a:rPr lang="fi-FI" dirty="0" smtClean="0"/>
              <a:t>Se on perustettu vuonna 1986</a:t>
            </a:r>
          </a:p>
          <a:p>
            <a:r>
              <a:rPr lang="fi-FI" dirty="0" smtClean="0"/>
              <a:t>Se sijaitsee </a:t>
            </a:r>
            <a:r>
              <a:rPr lang="fi-FI" dirty="0"/>
              <a:t>P</a:t>
            </a:r>
            <a:r>
              <a:rPr lang="fi-FI" dirty="0" smtClean="0"/>
              <a:t>ieksämäen keskuskadun varrella</a:t>
            </a:r>
          </a:p>
          <a:p>
            <a:pPr marL="0" indent="0">
              <a:buNone/>
            </a:pPr>
            <a:r>
              <a:rPr lang="fi-FI" dirty="0" smtClean="0"/>
              <a:t>- siellä </a:t>
            </a:r>
            <a:r>
              <a:rPr lang="fi-FI" dirty="0" smtClean="0"/>
              <a:t>myydään ulkoiluvarustuksia, urheilu ja retkivälineitä ja </a:t>
            </a:r>
            <a:r>
              <a:rPr lang="fi-FI" dirty="0" smtClean="0"/>
              <a:t>huolletaan pyöriä</a:t>
            </a:r>
            <a:endParaRPr lang="fi-FI" dirty="0" smtClean="0"/>
          </a:p>
          <a:p>
            <a:r>
              <a:rPr lang="fi-FI" dirty="0" smtClean="0"/>
              <a:t>Henkilökunnan määrä on yleensä kaksi</a:t>
            </a:r>
          </a:p>
          <a:p>
            <a:r>
              <a:rPr lang="fi-FI" dirty="0" smtClean="0"/>
              <a:t>Ammattinimikkeitä, myyjä</a:t>
            </a:r>
            <a:endParaRPr lang="fi-FI" altLang="fi-FI" sz="2000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SzPct val="75000"/>
              <a:buNone/>
            </a:pPr>
            <a:r>
              <a:rPr lang="fi-FI" altLang="fi-FI" sz="2000" i="1" dirty="0" smtClean="0">
                <a:solidFill>
                  <a:srgbClr val="FF0000"/>
                </a:solidFill>
              </a:rPr>
              <a:t>- </a:t>
            </a:r>
            <a:r>
              <a:rPr lang="fi-FI" altLang="fi-FI" sz="2000" i="1" dirty="0" smtClean="0">
                <a:solidFill>
                  <a:srgbClr val="FF0000"/>
                </a:solidFill>
              </a:rPr>
              <a:t> </a:t>
            </a:r>
            <a:r>
              <a:rPr lang="fi-FI" altLang="fi-FI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työhön tarvitaan yo merkonomi koulutus</a:t>
            </a:r>
          </a:p>
          <a:p>
            <a:pPr>
              <a:lnSpc>
                <a:spcPct val="80000"/>
              </a:lnSpc>
              <a:buSzPct val="75000"/>
              <a:buNone/>
            </a:pPr>
            <a:r>
              <a:rPr lang="fi-FI" altLang="fi-FI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fi-FI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86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Työtehtäväni</a:t>
            </a:r>
            <a:br>
              <a:rPr lang="fi-FI" dirty="0" smtClean="0"/>
            </a:br>
            <a:r>
              <a:rPr lang="fi-FI" sz="2400" dirty="0" smtClean="0"/>
              <a:t>viikko </a:t>
            </a:r>
            <a:r>
              <a:rPr lang="fi-FI" sz="2400" dirty="0" smtClean="0"/>
              <a:t>1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- Torstaina </a:t>
            </a:r>
            <a:r>
              <a:rPr lang="fi-FI" dirty="0" smtClean="0"/>
              <a:t>kannoin </a:t>
            </a:r>
            <a:r>
              <a:rPr lang="fi-FI" dirty="0" smtClean="0"/>
              <a:t>todella iso kasa kenkiä ja polkupyörä kypäriä </a:t>
            </a:r>
            <a:r>
              <a:rPr lang="fi-FI" dirty="0" smtClean="0"/>
              <a:t>alakertaan. Siinä sitten mietittiin miten saadaan ne laitettua järkevästi siihen.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- tuotiin yläkertaan suksia ja hiihtokenkiä ja imuroin </a:t>
            </a:r>
            <a:r>
              <a:rPr lang="fi-FI" dirty="0" smtClean="0"/>
              <a:t>yläkerran.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3989" y="3605597"/>
            <a:ext cx="3717032" cy="278777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36" y="3679304"/>
            <a:ext cx="1810127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1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</a:t>
            </a:r>
            <a:r>
              <a:rPr lang="fi-FI" dirty="0" smtClean="0"/>
              <a:t>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43609" y="2133600"/>
            <a:ext cx="7490792" cy="1655440"/>
          </a:xfrm>
        </p:spPr>
        <p:txBody>
          <a:bodyPr/>
          <a:lstStyle/>
          <a:p>
            <a:r>
              <a:rPr lang="fi-FI" dirty="0" smtClean="0"/>
              <a:t>Toisella viikolla </a:t>
            </a:r>
            <a:r>
              <a:rPr lang="fi-FI" dirty="0" smtClean="0"/>
              <a:t>purin </a:t>
            </a:r>
            <a:r>
              <a:rPr lang="fi-FI" dirty="0" smtClean="0"/>
              <a:t>lastin ja järjestelin tavarat. Siirrettiin lisää kenkiä alas ja järjesteltiin suksille lisää tilaa. Laitoin suksivahoja hyllyyn ja järjestelin pipoja.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646" y="4058758"/>
            <a:ext cx="3582260" cy="201622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8639" y="4137892"/>
            <a:ext cx="3301061" cy="185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6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</a:t>
            </a:r>
            <a:r>
              <a:rPr lang="fi-FI" dirty="0" smtClean="0"/>
              <a:t>3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Kolmannella viikolla nauhoitin luistimia melkein kokonaan toisen päivän. Laitoin pari naisten maastopyörää myyntikuntoon ja vein pahvit, järjestelin </a:t>
            </a:r>
            <a:r>
              <a:rPr lang="fi-FI" dirty="0" smtClean="0"/>
              <a:t>hiihto –ja kävelysauvoille tilaa.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3306" y="4328496"/>
            <a:ext cx="2468893" cy="18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1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</a:t>
            </a:r>
            <a:r>
              <a:rPr lang="fi-FI" dirty="0" smtClean="0"/>
              <a:t>4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42415" y="2133600"/>
            <a:ext cx="7201585" cy="2951584"/>
          </a:xfrm>
        </p:spPr>
        <p:txBody>
          <a:bodyPr/>
          <a:lstStyle/>
          <a:p>
            <a:r>
              <a:rPr lang="fi-FI" dirty="0" smtClean="0"/>
              <a:t>Neljännellä viikolla kannettiin noin 1000kg raketteja alakertaan ja melkein koko loppu aika oli pelkkää hinnoittelua ja tavaroiden paikkojen </a:t>
            </a:r>
            <a:r>
              <a:rPr lang="fi-FI" dirty="0" smtClean="0"/>
              <a:t>vaihtoa.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897" y="3173270"/>
            <a:ext cx="2094103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4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</a:t>
            </a:r>
            <a:r>
              <a:rPr lang="fi-FI" dirty="0" smtClean="0"/>
              <a:t>5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Viidennellä viikolla oli tehtävänä vaihtaa kenkien järjestystä alakerrassa ja vietiin ulkovarastoon pari turhaa koria, sitten vain hinnoittelin jotakin pieniä tavaroita.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17776"/>
            <a:ext cx="1769559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86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6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Viimeisenä päivänä tehtiin omalle pyörälle pikahuolto ja siitä hyvästä sain imuroida ylä –ja alakerran. </a:t>
            </a:r>
            <a:r>
              <a:rPr lang="fi-FI" dirty="0"/>
              <a:t>L</a:t>
            </a:r>
            <a:r>
              <a:rPr lang="fi-FI" dirty="0" smtClean="0"/>
              <a:t>isäksi järjestelin naisten ulkoiluhousuja.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3507162"/>
            <a:ext cx="2016223" cy="333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22834"/>
      </p:ext>
    </p:extLst>
  </p:cSld>
  <p:clrMapOvr>
    <a:masterClrMapping/>
  </p:clrMapOvr>
</p:sld>
</file>

<file path=ppt/theme/theme1.xml><?xml version="1.0" encoding="utf-8"?>
<a:theme xmlns:a="http://schemas.openxmlformats.org/drawingml/2006/main" name="Kuiskaus">
  <a:themeElements>
    <a:clrScheme name="Kuiskau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Kuiskau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uiskau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201</TotalTime>
  <Words>283</Words>
  <Application>Microsoft Office PowerPoint</Application>
  <PresentationFormat>Näytössä katseltava diaesitys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Kuiskaus</vt:lpstr>
      <vt:lpstr>Hiekanpään koulu - Jopo TYÖPAIKKAOPISKELU  T                   urheilu Tenhunen</vt:lpstr>
      <vt:lpstr>Omat tavoitteet työpaikkajaksolta</vt:lpstr>
      <vt:lpstr>Työpaikan yleisesittely</vt:lpstr>
      <vt:lpstr>Työtehtäväni viikko 1</vt:lpstr>
      <vt:lpstr>Viikko 2</vt:lpstr>
      <vt:lpstr>Viikko 3</vt:lpstr>
      <vt:lpstr>Viikko 4</vt:lpstr>
      <vt:lpstr>Viikko 5</vt:lpstr>
      <vt:lpstr>Viikko 6</vt:lpstr>
      <vt:lpstr>Pohdinta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TYÖPAIKKAOPISKELU</dc:title>
  <dc:creator>Ilkka Tarvainen</dc:creator>
  <cp:lastModifiedBy>Veeli Viinikainen</cp:lastModifiedBy>
  <cp:revision>26</cp:revision>
  <cp:lastPrinted>2014-12-17T10:38:59Z</cp:lastPrinted>
  <dcterms:created xsi:type="dcterms:W3CDTF">2014-12-15T09:08:56Z</dcterms:created>
  <dcterms:modified xsi:type="dcterms:W3CDTF">2019-12-16T07:16:34Z</dcterms:modified>
</cp:coreProperties>
</file>