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60f4968c6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g1360f4968c6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017" y="1143000"/>
            <a:ext cx="6012000" cy="3085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60f4968c6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60f4968c6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360f4968c6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360f4968c6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360f4968c6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360f4968c6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360f4968c6_0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1360f4968c6_0_1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/>
          <p:nvPr/>
        </p:nvSpPr>
        <p:spPr>
          <a:xfrm>
            <a:off x="361475" y="4503375"/>
            <a:ext cx="4616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22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9" name="Google Shape;109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1" name="Google Shape;121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FAD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22. Alistamisesta vapauteen</a:t>
            </a:r>
            <a:br>
              <a:rPr lang="fi"/>
            </a:br>
            <a:br>
              <a:rPr lang="fi"/>
            </a:br>
            <a:r>
              <a:rPr lang="fi"/>
              <a:t>Tietoisku: Dekolonisaatio Afrikassa 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Afrikan itsenäiset valtiot ennen toista maailmansotaa</a:t>
            </a:r>
            <a:endParaRPr/>
          </a:p>
        </p:txBody>
      </p:sp>
      <p:sp>
        <p:nvSpPr>
          <p:cNvPr id="135" name="Google Shape;135;p23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74650" algn="l" rtl="0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Egypti itsenäistyi 1922, mutta Ison-Britannian vaikutus säilyi maassa aina 1950-luvulle saakka.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Liberia perustettiin 1800-luvulla Amerikassa vapautettujen orjien siirtokunnaksi.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Etiopia säilytti itsenäisyytensä koko kolonialismin ajan lukuun ottamatta Italian miehitystä 1936–1941.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Etelä-Afrikka sai itsenäisyyden 1931, kun Iso-Britannia julisti siirtomaitaan vapaiksi.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Dekolonisaatio eli siirtomaavallan päättyminen</a:t>
            </a:r>
            <a:endParaRPr/>
          </a:p>
        </p:txBody>
      </p:sp>
      <p:sp>
        <p:nvSpPr>
          <p:cNvPr id="141" name="Google Shape;141;p24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/>
              <a:t>Dekolonisaation syitä:</a:t>
            </a:r>
            <a:endParaRPr/>
          </a:p>
          <a:p>
            <a:pPr marL="457200" lvl="0" indent="-374650" algn="l" rtl="0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siirtomaavaltojen heikentyminen maailmansodissa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yleisen ilmapiirin muutos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kolonialismia ei enää pidetty oikeutettuna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II maailmansodan jälkeen perustettu YK korosti kansojen itsemääräämisoikeutta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nationalismin leviäminen ja vapausliikkeet siirtomaissa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kylmä sota: Neuvostoliitto tuki vapausliikkeitä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Dekolonisaatio Afrikassa</a:t>
            </a:r>
            <a:endParaRPr/>
          </a:p>
        </p:txBody>
      </p:sp>
      <p:sp>
        <p:nvSpPr>
          <p:cNvPr id="147" name="Google Shape;147;p25"/>
          <p:cNvSpPr txBox="1">
            <a:spLocks noGrp="1"/>
          </p:cNvSpPr>
          <p:nvPr>
            <p:ph type="body" idx="1"/>
          </p:nvPr>
        </p:nvSpPr>
        <p:spPr>
          <a:xfrm>
            <a:off x="628650" y="1398950"/>
            <a:ext cx="40875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457200" lvl="0" indent="-381000" algn="l" rtl="0">
              <a:spcBef>
                <a:spcPts val="80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Suurin osa maista itsenäistyi 1950- ja 1960-luvuilla.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Itsenäistyminen tapahtui pääosin rauhanomaisesti.</a:t>
            </a:r>
            <a:br>
              <a:rPr lang="fi" sz="2400"/>
            </a:br>
            <a:r>
              <a:rPr lang="fi" sz="2400"/>
              <a:t>Esimerkiksi  britit eivät vastustaneet siirtomaidensa pyrkimyksiä itsenäistyä.</a:t>
            </a:r>
            <a:endParaRPr sz="2400"/>
          </a:p>
        </p:txBody>
      </p:sp>
      <p:pic>
        <p:nvPicPr>
          <p:cNvPr id="148" name="Google Shape;148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29525" y="1017738"/>
            <a:ext cx="3524399" cy="3817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Dekolonisaatio Afrikassa</a:t>
            </a:r>
            <a:endParaRPr/>
          </a:p>
        </p:txBody>
      </p:sp>
      <p:sp>
        <p:nvSpPr>
          <p:cNvPr id="154" name="Google Shape;154;p26"/>
          <p:cNvSpPr txBox="1">
            <a:spLocks noGrp="1"/>
          </p:cNvSpPr>
          <p:nvPr>
            <p:ph type="body" idx="1"/>
          </p:nvPr>
        </p:nvSpPr>
        <p:spPr>
          <a:xfrm>
            <a:off x="552450" y="1398950"/>
            <a:ext cx="42069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lnSpcReduction="10000"/>
          </a:bodyPr>
          <a:lstStyle/>
          <a:p>
            <a:pPr marL="457200" lvl="0" indent="-374650" algn="l" rtl="0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Ranska piti omistuksistaan tiukasti kiinni. Algeriassa sodittiin monta vuotta ennen itsenäistymistä 1962.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Viimeisenä siirtomaistaan luopui Portugali 1970-luvulla.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Moni maa ajautui itsenäistymisen jälkeen sisällissotaan, esimerkiksi Belgian Kongo ja Nigeria.</a:t>
            </a:r>
            <a:endParaRPr/>
          </a:p>
        </p:txBody>
      </p:sp>
      <p:pic>
        <p:nvPicPr>
          <p:cNvPr id="155" name="Google Shape;155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52125" y="1017738"/>
            <a:ext cx="3524399" cy="3817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Microsoft Office PowerPoint</Application>
  <PresentationFormat>Näytössä katseltava esitys (16:9)</PresentationFormat>
  <Paragraphs>23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Simple Light</vt:lpstr>
      <vt:lpstr>Office-teema</vt:lpstr>
      <vt:lpstr>22. Alistamisesta vapauteen  Tietoisku: Dekolonisaatio Afrikassa </vt:lpstr>
      <vt:lpstr>Afrikan itsenäiset valtiot ennen toista maailmansotaa</vt:lpstr>
      <vt:lpstr>Dekolonisaatio eli siirtomaavallan päättyminen</vt:lpstr>
      <vt:lpstr>Dekolonisaatio Afrikassa</vt:lpstr>
      <vt:lpstr>Dekolonisaatio Afrikassa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22. Alistamisesta vapauteen  Tietoisku: Dekolonisaatio Afrikassa </dc:title>
  <dc:creator>Kaartinen Minna</dc:creator>
  <cp:lastModifiedBy>Kaartinen Minna</cp:lastModifiedBy>
  <cp:revision>1</cp:revision>
  <dcterms:modified xsi:type="dcterms:W3CDTF">2022-12-15T08:41:18Z</dcterms:modified>
</cp:coreProperties>
</file>