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841263-D720-47AA-985A-8E15EFE57F0D}" v="688" dt="2020-11-10T20:31:56.4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357" autoAdjust="0"/>
  </p:normalViewPr>
  <p:slideViewPr>
    <p:cSldViewPr snapToGrid="0">
      <p:cViewPr varScale="1">
        <p:scale>
          <a:sx n="99" d="100"/>
          <a:sy n="99" d="100"/>
        </p:scale>
        <p:origin x="90" y="324"/>
      </p:cViewPr>
      <p:guideLst/>
    </p:cSldViewPr>
  </p:slideViewPr>
  <p:outlineViewPr>
    <p:cViewPr>
      <p:scale>
        <a:sx n="33" d="100"/>
        <a:sy n="33" d="100"/>
      </p:scale>
      <p:origin x="0" y="-264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uko Arhosalo" userId="e03f9216-cbd5-495c-8bb5-18718350a2ca" providerId="ADAL" clId="{75841263-D720-47AA-985A-8E15EFE57F0D}"/>
    <pc:docChg chg="undo redo custSel mod addSld delSld modSld">
      <pc:chgData name="Touko Arhosalo" userId="e03f9216-cbd5-495c-8bb5-18718350a2ca" providerId="ADAL" clId="{75841263-D720-47AA-985A-8E15EFE57F0D}" dt="2020-11-10T20:32:29.152" v="2238" actId="47"/>
      <pc:docMkLst>
        <pc:docMk/>
      </pc:docMkLst>
      <pc:sldChg chg="modSp mod">
        <pc:chgData name="Touko Arhosalo" userId="e03f9216-cbd5-495c-8bb5-18718350a2ca" providerId="ADAL" clId="{75841263-D720-47AA-985A-8E15EFE57F0D}" dt="2020-11-10T18:46:21.287" v="391" actId="20577"/>
        <pc:sldMkLst>
          <pc:docMk/>
          <pc:sldMk cId="3400047470" sldId="256"/>
        </pc:sldMkLst>
        <pc:spChg chg="mod">
          <ac:chgData name="Touko Arhosalo" userId="e03f9216-cbd5-495c-8bb5-18718350a2ca" providerId="ADAL" clId="{75841263-D720-47AA-985A-8E15EFE57F0D}" dt="2020-11-10T18:46:21.287" v="391" actId="20577"/>
          <ac:spMkLst>
            <pc:docMk/>
            <pc:sldMk cId="3400047470" sldId="256"/>
            <ac:spMk id="2" creationId="{C471B6A2-EDA7-4415-B7D3-907604A4D57E}"/>
          </ac:spMkLst>
        </pc:spChg>
      </pc:sldChg>
      <pc:sldChg chg="modSp mod">
        <pc:chgData name="Touko Arhosalo" userId="e03f9216-cbd5-495c-8bb5-18718350a2ca" providerId="ADAL" clId="{75841263-D720-47AA-985A-8E15EFE57F0D}" dt="2020-11-10T20:14:18.472" v="2040" actId="6549"/>
        <pc:sldMkLst>
          <pc:docMk/>
          <pc:sldMk cId="3110536619" sldId="257"/>
        </pc:sldMkLst>
        <pc:spChg chg="mod">
          <ac:chgData name="Touko Arhosalo" userId="e03f9216-cbd5-495c-8bb5-18718350a2ca" providerId="ADAL" clId="{75841263-D720-47AA-985A-8E15EFE57F0D}" dt="2020-11-10T20:12:50.336" v="1971" actId="27636"/>
          <ac:spMkLst>
            <pc:docMk/>
            <pc:sldMk cId="3110536619" sldId="257"/>
            <ac:spMk id="2" creationId="{AD778244-5E52-48C4-AF7F-39FFF10DBA07}"/>
          </ac:spMkLst>
        </pc:spChg>
        <pc:spChg chg="mod">
          <ac:chgData name="Touko Arhosalo" userId="e03f9216-cbd5-495c-8bb5-18718350a2ca" providerId="ADAL" clId="{75841263-D720-47AA-985A-8E15EFE57F0D}" dt="2020-11-10T20:14:18.472" v="2040" actId="6549"/>
          <ac:spMkLst>
            <pc:docMk/>
            <pc:sldMk cId="3110536619" sldId="257"/>
            <ac:spMk id="3" creationId="{A23520F8-9173-45B8-91D0-251A041D4F2F}"/>
          </ac:spMkLst>
        </pc:spChg>
      </pc:sldChg>
      <pc:sldChg chg="addSp modSp new del mod setBg setClrOvrMap">
        <pc:chgData name="Touko Arhosalo" userId="e03f9216-cbd5-495c-8bb5-18718350a2ca" providerId="ADAL" clId="{75841263-D720-47AA-985A-8E15EFE57F0D}" dt="2020-11-10T20:32:29.152" v="2238" actId="47"/>
        <pc:sldMkLst>
          <pc:docMk/>
          <pc:sldMk cId="692761920" sldId="258"/>
        </pc:sldMkLst>
        <pc:spChg chg="mod">
          <ac:chgData name="Touko Arhosalo" userId="e03f9216-cbd5-495c-8bb5-18718350a2ca" providerId="ADAL" clId="{75841263-D720-47AA-985A-8E15EFE57F0D}" dt="2020-11-10T18:54:57.233" v="744" actId="26606"/>
          <ac:spMkLst>
            <pc:docMk/>
            <pc:sldMk cId="692761920" sldId="258"/>
            <ac:spMk id="2" creationId="{9DF618A8-1476-4D69-86B2-E3AA5428BFFF}"/>
          </ac:spMkLst>
        </pc:spChg>
        <pc:spChg chg="mod">
          <ac:chgData name="Touko Arhosalo" userId="e03f9216-cbd5-495c-8bb5-18718350a2ca" providerId="ADAL" clId="{75841263-D720-47AA-985A-8E15EFE57F0D}" dt="2020-11-10T18:54:57.233" v="744" actId="26606"/>
          <ac:spMkLst>
            <pc:docMk/>
            <pc:sldMk cId="692761920" sldId="258"/>
            <ac:spMk id="3" creationId="{8660F5DA-DFAB-4A4D-B699-5EFCD45D4E7F}"/>
          </ac:spMkLst>
        </pc:spChg>
        <pc:spChg chg="add">
          <ac:chgData name="Touko Arhosalo" userId="e03f9216-cbd5-495c-8bb5-18718350a2ca" providerId="ADAL" clId="{75841263-D720-47AA-985A-8E15EFE57F0D}" dt="2020-11-10T18:54:57.233" v="744" actId="26606"/>
          <ac:spMkLst>
            <pc:docMk/>
            <pc:sldMk cId="692761920" sldId="258"/>
            <ac:spMk id="8" creationId="{54F891EB-ED45-44C3-95D6-FFB2EC07FA10}"/>
          </ac:spMkLst>
        </pc:spChg>
        <pc:spChg chg="add">
          <ac:chgData name="Touko Arhosalo" userId="e03f9216-cbd5-495c-8bb5-18718350a2ca" providerId="ADAL" clId="{75841263-D720-47AA-985A-8E15EFE57F0D}" dt="2020-11-10T18:54:57.233" v="744" actId="26606"/>
          <ac:spMkLst>
            <pc:docMk/>
            <pc:sldMk cId="692761920" sldId="258"/>
            <ac:spMk id="10" creationId="{2EA385B8-7C85-4CE0-AE3A-00EB627B3443}"/>
          </ac:spMkLst>
        </pc:spChg>
        <pc:picChg chg="add">
          <ac:chgData name="Touko Arhosalo" userId="e03f9216-cbd5-495c-8bb5-18718350a2ca" providerId="ADAL" clId="{75841263-D720-47AA-985A-8E15EFE57F0D}" dt="2020-11-10T18:54:57.233" v="744" actId="26606"/>
          <ac:picMkLst>
            <pc:docMk/>
            <pc:sldMk cId="692761920" sldId="258"/>
            <ac:picMk id="14" creationId="{DCC0100C-A457-45B1-8A8B-8740F43EC158}"/>
          </ac:picMkLst>
        </pc:picChg>
        <pc:cxnChg chg="add">
          <ac:chgData name="Touko Arhosalo" userId="e03f9216-cbd5-495c-8bb5-18718350a2ca" providerId="ADAL" clId="{75841263-D720-47AA-985A-8E15EFE57F0D}" dt="2020-11-10T18:54:57.233" v="744" actId="26606"/>
          <ac:cxnSpMkLst>
            <pc:docMk/>
            <pc:sldMk cId="692761920" sldId="258"/>
            <ac:cxnSpMk id="12" creationId="{19AF263B-E208-40DF-A182-5193478DCFA4}"/>
          </ac:cxnSpMkLst>
        </pc:cxnChg>
      </pc:sldChg>
      <pc:sldChg chg="modSp add mod">
        <pc:chgData name="Touko Arhosalo" userId="e03f9216-cbd5-495c-8bb5-18718350a2ca" providerId="ADAL" clId="{75841263-D720-47AA-985A-8E15EFE57F0D}" dt="2020-11-10T18:54:29.213" v="743" actId="20577"/>
        <pc:sldMkLst>
          <pc:docMk/>
          <pc:sldMk cId="540124463" sldId="259"/>
        </pc:sldMkLst>
        <pc:spChg chg="mod">
          <ac:chgData name="Touko Arhosalo" userId="e03f9216-cbd5-495c-8bb5-18718350a2ca" providerId="ADAL" clId="{75841263-D720-47AA-985A-8E15EFE57F0D}" dt="2020-11-10T18:47:09.477" v="464" actId="20577"/>
          <ac:spMkLst>
            <pc:docMk/>
            <pc:sldMk cId="540124463" sldId="259"/>
            <ac:spMk id="2" creationId="{AD778244-5E52-48C4-AF7F-39FFF10DBA07}"/>
          </ac:spMkLst>
        </pc:spChg>
        <pc:spChg chg="mod">
          <ac:chgData name="Touko Arhosalo" userId="e03f9216-cbd5-495c-8bb5-18718350a2ca" providerId="ADAL" clId="{75841263-D720-47AA-985A-8E15EFE57F0D}" dt="2020-11-10T18:54:29.213" v="743" actId="20577"/>
          <ac:spMkLst>
            <pc:docMk/>
            <pc:sldMk cId="540124463" sldId="259"/>
            <ac:spMk id="3" creationId="{A23520F8-9173-45B8-91D0-251A041D4F2F}"/>
          </ac:spMkLst>
        </pc:spChg>
      </pc:sldChg>
      <pc:sldChg chg="addSp delSp modSp new del mod modClrScheme chgLayout">
        <pc:chgData name="Touko Arhosalo" userId="e03f9216-cbd5-495c-8bb5-18718350a2ca" providerId="ADAL" clId="{75841263-D720-47AA-985A-8E15EFE57F0D}" dt="2020-11-10T20:11:16.526" v="1875" actId="2696"/>
        <pc:sldMkLst>
          <pc:docMk/>
          <pc:sldMk cId="2840848097" sldId="260"/>
        </pc:sldMkLst>
        <pc:spChg chg="del mod ord">
          <ac:chgData name="Touko Arhosalo" userId="e03f9216-cbd5-495c-8bb5-18718350a2ca" providerId="ADAL" clId="{75841263-D720-47AA-985A-8E15EFE57F0D}" dt="2020-11-10T18:55:22.034" v="746" actId="700"/>
          <ac:spMkLst>
            <pc:docMk/>
            <pc:sldMk cId="2840848097" sldId="260"/>
            <ac:spMk id="2" creationId="{65807E2A-2827-4578-9BC5-6E8C4D094926}"/>
          </ac:spMkLst>
        </pc:spChg>
        <pc:spChg chg="del mod ord">
          <ac:chgData name="Touko Arhosalo" userId="e03f9216-cbd5-495c-8bb5-18718350a2ca" providerId="ADAL" clId="{75841263-D720-47AA-985A-8E15EFE57F0D}" dt="2020-11-10T18:55:22.034" v="746" actId="700"/>
          <ac:spMkLst>
            <pc:docMk/>
            <pc:sldMk cId="2840848097" sldId="260"/>
            <ac:spMk id="3" creationId="{04F6DE68-38EF-442A-B9EE-0F97F9F93E72}"/>
          </ac:spMkLst>
        </pc:spChg>
        <pc:spChg chg="add del mod ord">
          <ac:chgData name="Touko Arhosalo" userId="e03f9216-cbd5-495c-8bb5-18718350a2ca" providerId="ADAL" clId="{75841263-D720-47AA-985A-8E15EFE57F0D}" dt="2020-11-10T18:57:18.018" v="747" actId="700"/>
          <ac:spMkLst>
            <pc:docMk/>
            <pc:sldMk cId="2840848097" sldId="260"/>
            <ac:spMk id="4" creationId="{13DDAE63-920F-40CA-9A07-254AC1EBF85B}"/>
          </ac:spMkLst>
        </pc:spChg>
        <pc:spChg chg="add del mod ord">
          <ac:chgData name="Touko Arhosalo" userId="e03f9216-cbd5-495c-8bb5-18718350a2ca" providerId="ADAL" clId="{75841263-D720-47AA-985A-8E15EFE57F0D}" dt="2020-11-10T18:57:18.018" v="747" actId="700"/>
          <ac:spMkLst>
            <pc:docMk/>
            <pc:sldMk cId="2840848097" sldId="260"/>
            <ac:spMk id="5" creationId="{70BC2A36-6736-42C0-973A-A4BC81AC97FF}"/>
          </ac:spMkLst>
        </pc:spChg>
        <pc:spChg chg="add del mod ord">
          <ac:chgData name="Touko Arhosalo" userId="e03f9216-cbd5-495c-8bb5-18718350a2ca" providerId="ADAL" clId="{75841263-D720-47AA-985A-8E15EFE57F0D}" dt="2020-11-10T18:57:18.018" v="747" actId="700"/>
          <ac:spMkLst>
            <pc:docMk/>
            <pc:sldMk cId="2840848097" sldId="260"/>
            <ac:spMk id="6" creationId="{29D29DE8-09BD-4F4F-BCFF-25739741A6AC}"/>
          </ac:spMkLst>
        </pc:spChg>
        <pc:spChg chg="add mod ord">
          <ac:chgData name="Touko Arhosalo" userId="e03f9216-cbd5-495c-8bb5-18718350a2ca" providerId="ADAL" clId="{75841263-D720-47AA-985A-8E15EFE57F0D}" dt="2020-11-10T18:57:18.018" v="747" actId="700"/>
          <ac:spMkLst>
            <pc:docMk/>
            <pc:sldMk cId="2840848097" sldId="260"/>
            <ac:spMk id="7" creationId="{D93BFA49-46AA-4E98-953E-6D6C4A105709}"/>
          </ac:spMkLst>
        </pc:spChg>
        <pc:spChg chg="add mod ord">
          <ac:chgData name="Touko Arhosalo" userId="e03f9216-cbd5-495c-8bb5-18718350a2ca" providerId="ADAL" clId="{75841263-D720-47AA-985A-8E15EFE57F0D}" dt="2020-11-10T18:57:18.018" v="747" actId="700"/>
          <ac:spMkLst>
            <pc:docMk/>
            <pc:sldMk cId="2840848097" sldId="260"/>
            <ac:spMk id="8" creationId="{C4821959-B75B-4C8E-A825-B8590BF3C4C2}"/>
          </ac:spMkLst>
        </pc:spChg>
      </pc:sldChg>
      <pc:sldChg chg="addSp delSp modSp new mod modClrScheme modAnim chgLayout">
        <pc:chgData name="Touko Arhosalo" userId="e03f9216-cbd5-495c-8bb5-18718350a2ca" providerId="ADAL" clId="{75841263-D720-47AA-985A-8E15EFE57F0D}" dt="2020-11-10T19:22:52.694" v="1058" actId="20577"/>
        <pc:sldMkLst>
          <pc:docMk/>
          <pc:sldMk cId="2633541277" sldId="261"/>
        </pc:sldMkLst>
        <pc:spChg chg="del mod ord">
          <ac:chgData name="Touko Arhosalo" userId="e03f9216-cbd5-495c-8bb5-18718350a2ca" providerId="ADAL" clId="{75841263-D720-47AA-985A-8E15EFE57F0D}" dt="2020-11-10T18:57:39.242" v="749" actId="700"/>
          <ac:spMkLst>
            <pc:docMk/>
            <pc:sldMk cId="2633541277" sldId="261"/>
            <ac:spMk id="2" creationId="{4AB5AFB5-A121-401D-AFFE-3A6E00BBC4AC}"/>
          </ac:spMkLst>
        </pc:spChg>
        <pc:spChg chg="del mod ord">
          <ac:chgData name="Touko Arhosalo" userId="e03f9216-cbd5-495c-8bb5-18718350a2ca" providerId="ADAL" clId="{75841263-D720-47AA-985A-8E15EFE57F0D}" dt="2020-11-10T18:57:39.242" v="749" actId="700"/>
          <ac:spMkLst>
            <pc:docMk/>
            <pc:sldMk cId="2633541277" sldId="261"/>
            <ac:spMk id="3" creationId="{F1B39859-769D-46BC-A662-19A968663388}"/>
          </ac:spMkLst>
        </pc:spChg>
        <pc:spChg chg="add mod ord">
          <ac:chgData name="Touko Arhosalo" userId="e03f9216-cbd5-495c-8bb5-18718350a2ca" providerId="ADAL" clId="{75841263-D720-47AA-985A-8E15EFE57F0D}" dt="2020-11-10T19:22:41.567" v="1057" actId="20577"/>
          <ac:spMkLst>
            <pc:docMk/>
            <pc:sldMk cId="2633541277" sldId="261"/>
            <ac:spMk id="4" creationId="{C5419D9A-62DD-4B96-BD0B-EA98D928111E}"/>
          </ac:spMkLst>
        </pc:spChg>
        <pc:spChg chg="add del mod ord">
          <ac:chgData name="Touko Arhosalo" userId="e03f9216-cbd5-495c-8bb5-18718350a2ca" providerId="ADAL" clId="{75841263-D720-47AA-985A-8E15EFE57F0D}" dt="2020-11-10T19:04:27.896" v="894" actId="22"/>
          <ac:spMkLst>
            <pc:docMk/>
            <pc:sldMk cId="2633541277" sldId="261"/>
            <ac:spMk id="5" creationId="{E9B92DAC-DC56-45FF-8506-3D18A8CD6CFE}"/>
          </ac:spMkLst>
        </pc:spChg>
        <pc:spChg chg="add mod ord">
          <ac:chgData name="Touko Arhosalo" userId="e03f9216-cbd5-495c-8bb5-18718350a2ca" providerId="ADAL" clId="{75841263-D720-47AA-985A-8E15EFE57F0D}" dt="2020-11-10T19:22:52.694" v="1058" actId="20577"/>
          <ac:spMkLst>
            <pc:docMk/>
            <pc:sldMk cId="2633541277" sldId="261"/>
            <ac:spMk id="6" creationId="{6D7F48AC-0729-45E1-8299-9127787EA982}"/>
          </ac:spMkLst>
        </pc:spChg>
        <pc:spChg chg="add del">
          <ac:chgData name="Touko Arhosalo" userId="e03f9216-cbd5-495c-8bb5-18718350a2ca" providerId="ADAL" clId="{75841263-D720-47AA-985A-8E15EFE57F0D}" dt="2020-11-10T19:03:57.479" v="893" actId="478"/>
          <ac:spMkLst>
            <pc:docMk/>
            <pc:sldMk cId="2633541277" sldId="261"/>
            <ac:spMk id="9" creationId="{B687B6F3-4568-4F98-AEC0-1A09B5424156}"/>
          </ac:spMkLst>
        </pc:spChg>
        <pc:spChg chg="add del mod">
          <ac:chgData name="Touko Arhosalo" userId="e03f9216-cbd5-495c-8bb5-18718350a2ca" providerId="ADAL" clId="{75841263-D720-47AA-985A-8E15EFE57F0D}" dt="2020-11-10T19:03:54.780" v="891" actId="478"/>
          <ac:spMkLst>
            <pc:docMk/>
            <pc:sldMk cId="2633541277" sldId="261"/>
            <ac:spMk id="11" creationId="{DB33E332-3292-47F1-AA46-1F5B55E791B0}"/>
          </ac:spMkLst>
        </pc:spChg>
        <pc:spChg chg="add del">
          <ac:chgData name="Touko Arhosalo" userId="e03f9216-cbd5-495c-8bb5-18718350a2ca" providerId="ADAL" clId="{75841263-D720-47AA-985A-8E15EFE57F0D}" dt="2020-11-10T19:05:05.375" v="896" actId="478"/>
          <ac:spMkLst>
            <pc:docMk/>
            <pc:sldMk cId="2633541277" sldId="261"/>
            <ac:spMk id="14" creationId="{77651D72-A9D5-42BA-AC04-DCBA7700C27C}"/>
          </ac:spMkLst>
        </pc:spChg>
        <pc:spChg chg="add mod">
          <ac:chgData name="Touko Arhosalo" userId="e03f9216-cbd5-495c-8bb5-18718350a2ca" providerId="ADAL" clId="{75841263-D720-47AA-985A-8E15EFE57F0D}" dt="2020-11-10T19:05:14.256" v="898" actId="1076"/>
          <ac:spMkLst>
            <pc:docMk/>
            <pc:sldMk cId="2633541277" sldId="261"/>
            <ac:spMk id="15" creationId="{C478364D-70D5-4E71-85BA-7545A87B1FA8}"/>
          </ac:spMkLst>
        </pc:spChg>
        <pc:spChg chg="add mod">
          <ac:chgData name="Touko Arhosalo" userId="e03f9216-cbd5-495c-8bb5-18718350a2ca" providerId="ADAL" clId="{75841263-D720-47AA-985A-8E15EFE57F0D}" dt="2020-11-10T19:12:31.123" v="946" actId="1076"/>
          <ac:spMkLst>
            <pc:docMk/>
            <pc:sldMk cId="2633541277" sldId="261"/>
            <ac:spMk id="20" creationId="{7201B34E-EB85-4233-82D0-CB93E2622D74}"/>
          </ac:spMkLst>
        </pc:spChg>
        <pc:spChg chg="add del">
          <ac:chgData name="Touko Arhosalo" userId="e03f9216-cbd5-495c-8bb5-18718350a2ca" providerId="ADAL" clId="{75841263-D720-47AA-985A-8E15EFE57F0D}" dt="2020-11-10T19:15:59.629" v="959" actId="478"/>
          <ac:spMkLst>
            <pc:docMk/>
            <pc:sldMk cId="2633541277" sldId="261"/>
            <ac:spMk id="21" creationId="{4B178758-7FD3-4F03-8CA4-703FEB5FE0A7}"/>
          </ac:spMkLst>
        </pc:spChg>
        <pc:spChg chg="add mod">
          <ac:chgData name="Touko Arhosalo" userId="e03f9216-cbd5-495c-8bb5-18718350a2ca" providerId="ADAL" clId="{75841263-D720-47AA-985A-8E15EFE57F0D}" dt="2020-11-10T19:16:11.877" v="978" actId="1076"/>
          <ac:spMkLst>
            <pc:docMk/>
            <pc:sldMk cId="2633541277" sldId="261"/>
            <ac:spMk id="25" creationId="{92F756A4-AB9A-4E42-A8DD-365E1CA60251}"/>
          </ac:spMkLst>
        </pc:spChg>
        <pc:spChg chg="add mod">
          <ac:chgData name="Touko Arhosalo" userId="e03f9216-cbd5-495c-8bb5-18718350a2ca" providerId="ADAL" clId="{75841263-D720-47AA-985A-8E15EFE57F0D}" dt="2020-11-10T19:15:41.899" v="957" actId="1076"/>
          <ac:spMkLst>
            <pc:docMk/>
            <pc:sldMk cId="2633541277" sldId="261"/>
            <ac:spMk id="32" creationId="{0735D8F6-4867-4724-A311-F8D863540922}"/>
          </ac:spMkLst>
        </pc:spChg>
        <pc:picChg chg="add del mod">
          <ac:chgData name="Touko Arhosalo" userId="e03f9216-cbd5-495c-8bb5-18718350a2ca" providerId="ADAL" clId="{75841263-D720-47AA-985A-8E15EFE57F0D}" dt="2020-11-10T19:03:55.924" v="892" actId="478"/>
          <ac:picMkLst>
            <pc:docMk/>
            <pc:sldMk cId="2633541277" sldId="261"/>
            <ac:picMk id="8" creationId="{8F616691-22D7-4ECB-8245-BF3F3C88AD09}"/>
          </ac:picMkLst>
        </pc:picChg>
        <pc:picChg chg="add mod ord">
          <ac:chgData name="Touko Arhosalo" userId="e03f9216-cbd5-495c-8bb5-18718350a2ca" providerId="ADAL" clId="{75841263-D720-47AA-985A-8E15EFE57F0D}" dt="2020-11-10T19:04:27.896" v="894" actId="22"/>
          <ac:picMkLst>
            <pc:docMk/>
            <pc:sldMk cId="2633541277" sldId="261"/>
            <ac:picMk id="13" creationId="{C682CFA4-8427-4FA6-908C-CDBC663B0773}"/>
          </ac:picMkLst>
        </pc:picChg>
        <pc:picChg chg="add del">
          <ac:chgData name="Touko Arhosalo" userId="e03f9216-cbd5-495c-8bb5-18718350a2ca" providerId="ADAL" clId="{75841263-D720-47AA-985A-8E15EFE57F0D}" dt="2020-11-10T19:05:49.927" v="900" actId="478"/>
          <ac:picMkLst>
            <pc:docMk/>
            <pc:sldMk cId="2633541277" sldId="261"/>
            <ac:picMk id="17" creationId="{0DB16C19-A3FD-4214-8564-D2C9B35695D0}"/>
          </ac:picMkLst>
        </pc:picChg>
        <pc:picChg chg="add mod">
          <ac:chgData name="Touko Arhosalo" userId="e03f9216-cbd5-495c-8bb5-18718350a2ca" providerId="ADAL" clId="{75841263-D720-47AA-985A-8E15EFE57F0D}" dt="2020-11-10T19:10:49.405" v="942" actId="1076"/>
          <ac:picMkLst>
            <pc:docMk/>
            <pc:sldMk cId="2633541277" sldId="261"/>
            <ac:picMk id="19" creationId="{AE046168-6619-4C29-928C-3D4ABAC18579}"/>
          </ac:picMkLst>
        </pc:picChg>
        <pc:picChg chg="add mod">
          <ac:chgData name="Touko Arhosalo" userId="e03f9216-cbd5-495c-8bb5-18718350a2ca" providerId="ADAL" clId="{75841263-D720-47AA-985A-8E15EFE57F0D}" dt="2020-11-10T19:14:43.410" v="953" actId="14100"/>
          <ac:picMkLst>
            <pc:docMk/>
            <pc:sldMk cId="2633541277" sldId="261"/>
            <ac:picMk id="22" creationId="{8283EC30-83DF-4F97-B82E-2F8DEEDE5278}"/>
          </ac:picMkLst>
        </pc:picChg>
        <pc:inkChg chg="add del">
          <ac:chgData name="Touko Arhosalo" userId="e03f9216-cbd5-495c-8bb5-18718350a2ca" providerId="ADAL" clId="{75841263-D720-47AA-985A-8E15EFE57F0D}" dt="2020-11-10T19:15:26.501" v="956" actId="34122"/>
          <ac:inkMkLst>
            <pc:docMk/>
            <pc:sldMk cId="2633541277" sldId="261"/>
            <ac:inkMk id="23" creationId="{37505606-D205-4D7B-B409-3F3EBF6162ED}"/>
          </ac:inkMkLst>
        </pc:inkChg>
        <pc:inkChg chg="add del">
          <ac:chgData name="Touko Arhosalo" userId="e03f9216-cbd5-495c-8bb5-18718350a2ca" providerId="ADAL" clId="{75841263-D720-47AA-985A-8E15EFE57F0D}" dt="2020-11-10T19:15:45.487" v="958" actId="34122"/>
          <ac:inkMkLst>
            <pc:docMk/>
            <pc:sldMk cId="2633541277" sldId="261"/>
            <ac:inkMk id="24" creationId="{4F2B72CB-5ECE-4247-B0B9-769F011F29B0}"/>
          </ac:inkMkLst>
        </pc:inkChg>
      </pc:sldChg>
      <pc:sldChg chg="addSp delSp modSp add mod delAnim modAnim">
        <pc:chgData name="Touko Arhosalo" userId="e03f9216-cbd5-495c-8bb5-18718350a2ca" providerId="ADAL" clId="{75841263-D720-47AA-985A-8E15EFE57F0D}" dt="2020-11-10T19:50:17.495" v="1598" actId="207"/>
        <pc:sldMkLst>
          <pc:docMk/>
          <pc:sldMk cId="4235740060" sldId="262"/>
        </pc:sldMkLst>
        <pc:spChg chg="add mod">
          <ac:chgData name="Touko Arhosalo" userId="e03f9216-cbd5-495c-8bb5-18718350a2ca" providerId="ADAL" clId="{75841263-D720-47AA-985A-8E15EFE57F0D}" dt="2020-11-10T19:21:56.030" v="1024" actId="20577"/>
          <ac:spMkLst>
            <pc:docMk/>
            <pc:sldMk cId="4235740060" sldId="262"/>
            <ac:spMk id="3" creationId="{3545C40A-E0E9-4402-96A6-00EA4C2B2520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4" creationId="{C5419D9A-62DD-4B96-BD0B-EA98D928111E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6" creationId="{6D7F48AC-0729-45E1-8299-9127787EA982}"/>
          </ac:spMkLst>
        </pc:spChg>
        <pc:spChg chg="add del mod">
          <ac:chgData name="Touko Arhosalo" userId="e03f9216-cbd5-495c-8bb5-18718350a2ca" providerId="ADAL" clId="{75841263-D720-47AA-985A-8E15EFE57F0D}" dt="2020-11-10T19:20:44.591" v="986" actId="22"/>
          <ac:spMkLst>
            <pc:docMk/>
            <pc:sldMk cId="4235740060" sldId="262"/>
            <ac:spMk id="7" creationId="{BD93F8EB-A333-43DC-BABC-6A42E48ECFB0}"/>
          </ac:spMkLst>
        </pc:spChg>
        <pc:spChg chg="add mod">
          <ac:chgData name="Touko Arhosalo" userId="e03f9216-cbd5-495c-8bb5-18718350a2ca" providerId="ADAL" clId="{75841263-D720-47AA-985A-8E15EFE57F0D}" dt="2020-11-10T19:50:17.495" v="1598" actId="207"/>
          <ac:spMkLst>
            <pc:docMk/>
            <pc:sldMk cId="4235740060" sldId="262"/>
            <ac:spMk id="9" creationId="{6A0F731B-A972-42AA-85A9-99446D790E83}"/>
          </ac:spMkLst>
        </pc:spChg>
        <pc:spChg chg="add mod">
          <ac:chgData name="Touko Arhosalo" userId="e03f9216-cbd5-495c-8bb5-18718350a2ca" providerId="ADAL" clId="{75841263-D720-47AA-985A-8E15EFE57F0D}" dt="2020-11-10T19:50:04.223" v="1597" actId="207"/>
          <ac:spMkLst>
            <pc:docMk/>
            <pc:sldMk cId="4235740060" sldId="262"/>
            <ac:spMk id="12" creationId="{A0F0208B-3C45-41B4-AED5-DF860ADDD17E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15" creationId="{C478364D-70D5-4E71-85BA-7545A87B1FA8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20" creationId="{7201B34E-EB85-4233-82D0-CB93E2622D74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25" creationId="{92F756A4-AB9A-4E42-A8DD-365E1CA60251}"/>
          </ac:spMkLst>
        </pc:spChg>
        <pc:spChg chg="del">
          <ac:chgData name="Touko Arhosalo" userId="e03f9216-cbd5-495c-8bb5-18718350a2ca" providerId="ADAL" clId="{75841263-D720-47AA-985A-8E15EFE57F0D}" dt="2020-11-10T19:17:43.292" v="985" actId="478"/>
          <ac:spMkLst>
            <pc:docMk/>
            <pc:sldMk cId="4235740060" sldId="262"/>
            <ac:spMk id="32" creationId="{0735D8F6-4867-4724-A311-F8D863540922}"/>
          </ac:spMkLst>
        </pc:spChg>
        <pc:picChg chg="add mod ord">
          <ac:chgData name="Touko Arhosalo" userId="e03f9216-cbd5-495c-8bb5-18718350a2ca" providerId="ADAL" clId="{75841263-D720-47AA-985A-8E15EFE57F0D}" dt="2020-11-10T19:20:44.591" v="986" actId="22"/>
          <ac:picMkLst>
            <pc:docMk/>
            <pc:sldMk cId="4235740060" sldId="262"/>
            <ac:picMk id="11" creationId="{1A399E25-92EB-4F25-8A53-E3D9D2BC7DDA}"/>
          </ac:picMkLst>
        </pc:picChg>
        <pc:picChg chg="del">
          <ac:chgData name="Touko Arhosalo" userId="e03f9216-cbd5-495c-8bb5-18718350a2ca" providerId="ADAL" clId="{75841263-D720-47AA-985A-8E15EFE57F0D}" dt="2020-11-10T19:17:43.292" v="985" actId="478"/>
          <ac:picMkLst>
            <pc:docMk/>
            <pc:sldMk cId="4235740060" sldId="262"/>
            <ac:picMk id="13" creationId="{C682CFA4-8427-4FA6-908C-CDBC663B0773}"/>
          </ac:picMkLst>
        </pc:picChg>
        <pc:picChg chg="del">
          <ac:chgData name="Touko Arhosalo" userId="e03f9216-cbd5-495c-8bb5-18718350a2ca" providerId="ADAL" clId="{75841263-D720-47AA-985A-8E15EFE57F0D}" dt="2020-11-10T19:17:43.292" v="985" actId="478"/>
          <ac:picMkLst>
            <pc:docMk/>
            <pc:sldMk cId="4235740060" sldId="262"/>
            <ac:picMk id="19" creationId="{AE046168-6619-4C29-928C-3D4ABAC18579}"/>
          </ac:picMkLst>
        </pc:picChg>
        <pc:picChg chg="del">
          <ac:chgData name="Touko Arhosalo" userId="e03f9216-cbd5-495c-8bb5-18718350a2ca" providerId="ADAL" clId="{75841263-D720-47AA-985A-8E15EFE57F0D}" dt="2020-11-10T19:17:43.292" v="985" actId="478"/>
          <ac:picMkLst>
            <pc:docMk/>
            <pc:sldMk cId="4235740060" sldId="262"/>
            <ac:picMk id="22" creationId="{8283EC30-83DF-4F97-B82E-2F8DEEDE5278}"/>
          </ac:picMkLst>
        </pc:picChg>
        <pc:inkChg chg="add">
          <ac:chgData name="Touko Arhosalo" userId="e03f9216-cbd5-495c-8bb5-18718350a2ca" providerId="ADAL" clId="{75841263-D720-47AA-985A-8E15EFE57F0D}" dt="2020-11-10T19:30:00.365" v="1315" actId="9405"/>
          <ac:inkMkLst>
            <pc:docMk/>
            <pc:sldMk cId="4235740060" sldId="262"/>
            <ac:inkMk id="14" creationId="{9C01BF7B-DF1F-4257-9DCE-63C04BA82618}"/>
          </ac:inkMkLst>
        </pc:inkChg>
      </pc:sldChg>
      <pc:sldChg chg="addSp delSp modSp new mod modAnim">
        <pc:chgData name="Touko Arhosalo" userId="e03f9216-cbd5-495c-8bb5-18718350a2ca" providerId="ADAL" clId="{75841263-D720-47AA-985A-8E15EFE57F0D}" dt="2020-11-10T20:30:22.058" v="2234" actId="20577"/>
        <pc:sldMkLst>
          <pc:docMk/>
          <pc:sldMk cId="2326702305" sldId="263"/>
        </pc:sldMkLst>
        <pc:spChg chg="del mod">
          <ac:chgData name="Touko Arhosalo" userId="e03f9216-cbd5-495c-8bb5-18718350a2ca" providerId="ADAL" clId="{75841263-D720-47AA-985A-8E15EFE57F0D}" dt="2020-11-10T19:39:28.228" v="1362" actId="478"/>
          <ac:spMkLst>
            <pc:docMk/>
            <pc:sldMk cId="2326702305" sldId="263"/>
            <ac:spMk id="2" creationId="{1B4BCF4D-2A8B-4B83-B5E6-9C8CE1CF9EF2}"/>
          </ac:spMkLst>
        </pc:spChg>
        <pc:spChg chg="del">
          <ac:chgData name="Touko Arhosalo" userId="e03f9216-cbd5-495c-8bb5-18718350a2ca" providerId="ADAL" clId="{75841263-D720-47AA-985A-8E15EFE57F0D}" dt="2020-11-10T19:38:24.054" v="1335" actId="22"/>
          <ac:spMkLst>
            <pc:docMk/>
            <pc:sldMk cId="2326702305" sldId="263"/>
            <ac:spMk id="3" creationId="{595B7AFA-EDFA-43E5-B9B2-4E612ABD356A}"/>
          </ac:spMkLst>
        </pc:spChg>
        <pc:spChg chg="mod">
          <ac:chgData name="Touko Arhosalo" userId="e03f9216-cbd5-495c-8bb5-18718350a2ca" providerId="ADAL" clId="{75841263-D720-47AA-985A-8E15EFE57F0D}" dt="2020-11-10T19:42:02.276" v="1467" actId="12"/>
          <ac:spMkLst>
            <pc:docMk/>
            <pc:sldMk cId="2326702305" sldId="263"/>
            <ac:spMk id="4" creationId="{CA6EEBD1-B478-4BC9-B13D-51E5CFE4EEBC}"/>
          </ac:spMkLst>
        </pc:spChg>
        <pc:spChg chg="add mod">
          <ac:chgData name="Touko Arhosalo" userId="e03f9216-cbd5-495c-8bb5-18718350a2ca" providerId="ADAL" clId="{75841263-D720-47AA-985A-8E15EFE57F0D}" dt="2020-11-10T20:30:22.058" v="2234" actId="20577"/>
          <ac:spMkLst>
            <pc:docMk/>
            <pc:sldMk cId="2326702305" sldId="263"/>
            <ac:spMk id="7" creationId="{8EF5DCEA-F1D9-4A77-B6D5-28C04F0FE78C}"/>
          </ac:spMkLst>
        </pc:spChg>
        <pc:spChg chg="add mod">
          <ac:chgData name="Touko Arhosalo" userId="e03f9216-cbd5-495c-8bb5-18718350a2ca" providerId="ADAL" clId="{75841263-D720-47AA-985A-8E15EFE57F0D}" dt="2020-11-10T19:43:31.151" v="1471" actId="1076"/>
          <ac:spMkLst>
            <pc:docMk/>
            <pc:sldMk cId="2326702305" sldId="263"/>
            <ac:spMk id="8" creationId="{47828D32-33E8-4FBB-B9D3-E618ECF8882B}"/>
          </ac:spMkLst>
        </pc:spChg>
        <pc:spChg chg="add mod">
          <ac:chgData name="Touko Arhosalo" userId="e03f9216-cbd5-495c-8bb5-18718350a2ca" providerId="ADAL" clId="{75841263-D720-47AA-985A-8E15EFE57F0D}" dt="2020-11-10T19:45:17.214" v="1543" actId="14100"/>
          <ac:spMkLst>
            <pc:docMk/>
            <pc:sldMk cId="2326702305" sldId="263"/>
            <ac:spMk id="11" creationId="{300F6F45-C70C-4107-A3D7-FF188768CA7C}"/>
          </ac:spMkLst>
        </pc:spChg>
        <pc:spChg chg="add mod">
          <ac:chgData name="Touko Arhosalo" userId="e03f9216-cbd5-495c-8bb5-18718350a2ca" providerId="ADAL" clId="{75841263-D720-47AA-985A-8E15EFE57F0D}" dt="2020-11-10T19:45:53.340" v="1570" actId="1076"/>
          <ac:spMkLst>
            <pc:docMk/>
            <pc:sldMk cId="2326702305" sldId="263"/>
            <ac:spMk id="12" creationId="{33C7317D-3A75-4A79-AB07-23561A6DDE7C}"/>
          </ac:spMkLst>
        </pc:spChg>
        <pc:picChg chg="add mod ord">
          <ac:chgData name="Touko Arhosalo" userId="e03f9216-cbd5-495c-8bb5-18718350a2ca" providerId="ADAL" clId="{75841263-D720-47AA-985A-8E15EFE57F0D}" dt="2020-11-10T19:43:05.398" v="1469" actId="1076"/>
          <ac:picMkLst>
            <pc:docMk/>
            <pc:sldMk cId="2326702305" sldId="263"/>
            <ac:picMk id="6" creationId="{FDB2F9F3-AD9D-4B93-8B0E-D148FCA7FB99}"/>
          </ac:picMkLst>
        </pc:picChg>
        <pc:cxnChg chg="add mod">
          <ac:chgData name="Touko Arhosalo" userId="e03f9216-cbd5-495c-8bb5-18718350a2ca" providerId="ADAL" clId="{75841263-D720-47AA-985A-8E15EFE57F0D}" dt="2020-11-10T19:47:44.267" v="1582" actId="14100"/>
          <ac:cxnSpMkLst>
            <pc:docMk/>
            <pc:sldMk cId="2326702305" sldId="263"/>
            <ac:cxnSpMk id="10" creationId="{52F03FB9-394C-49DC-8568-3A4620F1C3B8}"/>
          </ac:cxnSpMkLst>
        </pc:cxnChg>
      </pc:sldChg>
      <pc:sldChg chg="addSp delSp modSp add mod delAnim modAnim">
        <pc:chgData name="Touko Arhosalo" userId="e03f9216-cbd5-495c-8bb5-18718350a2ca" providerId="ADAL" clId="{75841263-D720-47AA-985A-8E15EFE57F0D}" dt="2020-11-10T20:31:56.485" v="2237"/>
        <pc:sldMkLst>
          <pc:docMk/>
          <pc:sldMk cId="1877204396" sldId="264"/>
        </pc:sldMkLst>
        <pc:spChg chg="add del mod">
          <ac:chgData name="Touko Arhosalo" userId="e03f9216-cbd5-495c-8bb5-18718350a2ca" providerId="ADAL" clId="{75841263-D720-47AA-985A-8E15EFE57F0D}" dt="2020-11-10T20:02:19.562" v="1822" actId="22"/>
          <ac:spMkLst>
            <pc:docMk/>
            <pc:sldMk cId="1877204396" sldId="264"/>
            <ac:spMk id="3" creationId="{E2BEC59F-8235-4C36-9EE6-7C85DEC70AF2}"/>
          </ac:spMkLst>
        </pc:spChg>
        <pc:spChg chg="mod">
          <ac:chgData name="Touko Arhosalo" userId="e03f9216-cbd5-495c-8bb5-18718350a2ca" providerId="ADAL" clId="{75841263-D720-47AA-985A-8E15EFE57F0D}" dt="2020-11-10T20:07:55.827" v="1863" actId="207"/>
          <ac:spMkLst>
            <pc:docMk/>
            <pc:sldMk cId="1877204396" sldId="264"/>
            <ac:spMk id="4" creationId="{CA6EEBD1-B478-4BC9-B13D-51E5CFE4EEBC}"/>
          </ac:spMkLst>
        </pc:spChg>
        <pc:spChg chg="mod">
          <ac:chgData name="Touko Arhosalo" userId="e03f9216-cbd5-495c-8bb5-18718350a2ca" providerId="ADAL" clId="{75841263-D720-47AA-985A-8E15EFE57F0D}" dt="2020-11-10T20:30:09.677" v="2233" actId="20577"/>
          <ac:spMkLst>
            <pc:docMk/>
            <pc:sldMk cId="1877204396" sldId="264"/>
            <ac:spMk id="7" creationId="{8EF5DCEA-F1D9-4A77-B6D5-28C04F0FE78C}"/>
          </ac:spMkLst>
        </pc:spChg>
        <pc:spChg chg="mod">
          <ac:chgData name="Touko Arhosalo" userId="e03f9216-cbd5-495c-8bb5-18718350a2ca" providerId="ADAL" clId="{75841263-D720-47AA-985A-8E15EFE57F0D}" dt="2020-11-10T20:03:07.896" v="1842" actId="1076"/>
          <ac:spMkLst>
            <pc:docMk/>
            <pc:sldMk cId="1877204396" sldId="264"/>
            <ac:spMk id="8" creationId="{47828D32-33E8-4FBB-B9D3-E618ECF8882B}"/>
          </ac:spMkLst>
        </pc:spChg>
        <pc:spChg chg="del mod">
          <ac:chgData name="Touko Arhosalo" userId="e03f9216-cbd5-495c-8bb5-18718350a2ca" providerId="ADAL" clId="{75841263-D720-47AA-985A-8E15EFE57F0D}" dt="2020-11-10T20:02:52.809" v="1833" actId="478"/>
          <ac:spMkLst>
            <pc:docMk/>
            <pc:sldMk cId="1877204396" sldId="264"/>
            <ac:spMk id="11" creationId="{300F6F45-C70C-4107-A3D7-FF188768CA7C}"/>
          </ac:spMkLst>
        </pc:spChg>
        <pc:spChg chg="mod">
          <ac:chgData name="Touko Arhosalo" userId="e03f9216-cbd5-495c-8bb5-18718350a2ca" providerId="ADAL" clId="{75841263-D720-47AA-985A-8E15EFE57F0D}" dt="2020-11-10T20:02:47.335" v="1831" actId="1076"/>
          <ac:spMkLst>
            <pc:docMk/>
            <pc:sldMk cId="1877204396" sldId="264"/>
            <ac:spMk id="12" creationId="{33C7317D-3A75-4A79-AB07-23561A6DDE7C}"/>
          </ac:spMkLst>
        </pc:spChg>
        <pc:spChg chg="add mod">
          <ac:chgData name="Touko Arhosalo" userId="e03f9216-cbd5-495c-8bb5-18718350a2ca" providerId="ADAL" clId="{75841263-D720-47AA-985A-8E15EFE57F0D}" dt="2020-11-10T20:05:42.334" v="1855" actId="14100"/>
          <ac:spMkLst>
            <pc:docMk/>
            <pc:sldMk cId="1877204396" sldId="264"/>
            <ac:spMk id="16" creationId="{1DAFBAC9-BC8A-4084-92F1-A2FA3B1AE49E}"/>
          </ac:spMkLst>
        </pc:spChg>
        <pc:picChg chg="del">
          <ac:chgData name="Touko Arhosalo" userId="e03f9216-cbd5-495c-8bb5-18718350a2ca" providerId="ADAL" clId="{75841263-D720-47AA-985A-8E15EFE57F0D}" dt="2020-11-10T20:01:54.604" v="1821" actId="478"/>
          <ac:picMkLst>
            <pc:docMk/>
            <pc:sldMk cId="1877204396" sldId="264"/>
            <ac:picMk id="6" creationId="{FDB2F9F3-AD9D-4B93-8B0E-D148FCA7FB99}"/>
          </ac:picMkLst>
        </pc:picChg>
        <pc:picChg chg="add mod ord">
          <ac:chgData name="Touko Arhosalo" userId="e03f9216-cbd5-495c-8bb5-18718350a2ca" providerId="ADAL" clId="{75841263-D720-47AA-985A-8E15EFE57F0D}" dt="2020-11-10T20:07:01.397" v="1860" actId="167"/>
          <ac:picMkLst>
            <pc:docMk/>
            <pc:sldMk cId="1877204396" sldId="264"/>
            <ac:picMk id="9" creationId="{C3E4FE65-C749-46A9-89EB-EC5161D798C0}"/>
          </ac:picMkLst>
        </pc:picChg>
        <pc:picChg chg="add del mod ord">
          <ac:chgData name="Touko Arhosalo" userId="e03f9216-cbd5-495c-8bb5-18718350a2ca" providerId="ADAL" clId="{75841263-D720-47AA-985A-8E15EFE57F0D}" dt="2020-11-10T20:06:26.202" v="1857" actId="478"/>
          <ac:picMkLst>
            <pc:docMk/>
            <pc:sldMk cId="1877204396" sldId="264"/>
            <ac:picMk id="15" creationId="{E197E5CB-803A-4617-ACF9-1135C9BB79DF}"/>
          </ac:picMkLst>
        </pc:picChg>
        <pc:picChg chg="add mod ord">
          <ac:chgData name="Touko Arhosalo" userId="e03f9216-cbd5-495c-8bb5-18718350a2ca" providerId="ADAL" clId="{75841263-D720-47AA-985A-8E15EFE57F0D}" dt="2020-11-10T20:06:51.612" v="1859" actId="167"/>
          <ac:picMkLst>
            <pc:docMk/>
            <pc:sldMk cId="1877204396" sldId="264"/>
            <ac:picMk id="18" creationId="{F76FA3EE-8FA7-4296-B5B9-2D89E7A1FC35}"/>
          </ac:picMkLst>
        </pc:picChg>
        <pc:cxnChg chg="mod">
          <ac:chgData name="Touko Arhosalo" userId="e03f9216-cbd5-495c-8bb5-18718350a2ca" providerId="ADAL" clId="{75841263-D720-47AA-985A-8E15EFE57F0D}" dt="2020-11-10T20:02:35.957" v="1829" actId="14100"/>
          <ac:cxnSpMkLst>
            <pc:docMk/>
            <pc:sldMk cId="1877204396" sldId="264"/>
            <ac:cxnSpMk id="10" creationId="{52F03FB9-394C-49DC-8568-3A4620F1C3B8}"/>
          </ac:cxnSpMkLst>
        </pc:cxnChg>
      </pc:sldChg>
      <pc:sldChg chg="addSp delSp modSp add mod delAnim modAnim">
        <pc:chgData name="Touko Arhosalo" userId="e03f9216-cbd5-495c-8bb5-18718350a2ca" providerId="ADAL" clId="{75841263-D720-47AA-985A-8E15EFE57F0D}" dt="2020-11-10T20:29:37.313" v="2226" actId="20577"/>
        <pc:sldMkLst>
          <pc:docMk/>
          <pc:sldMk cId="530267031" sldId="265"/>
        </pc:sldMkLst>
        <pc:spChg chg="mod">
          <ac:chgData name="Touko Arhosalo" userId="e03f9216-cbd5-495c-8bb5-18718350a2ca" providerId="ADAL" clId="{75841263-D720-47AA-985A-8E15EFE57F0D}" dt="2020-11-10T20:15:48.588" v="2074" actId="20577"/>
          <ac:spMkLst>
            <pc:docMk/>
            <pc:sldMk cId="530267031" sldId="265"/>
            <ac:spMk id="4" creationId="{CA6EEBD1-B478-4BC9-B13D-51E5CFE4EEBC}"/>
          </ac:spMkLst>
        </pc:spChg>
        <pc:spChg chg="mod">
          <ac:chgData name="Touko Arhosalo" userId="e03f9216-cbd5-495c-8bb5-18718350a2ca" providerId="ADAL" clId="{75841263-D720-47AA-985A-8E15EFE57F0D}" dt="2020-11-10T20:29:37.313" v="2226" actId="20577"/>
          <ac:spMkLst>
            <pc:docMk/>
            <pc:sldMk cId="530267031" sldId="265"/>
            <ac:spMk id="7" creationId="{8EF5DCEA-F1D9-4A77-B6D5-28C04F0FE78C}"/>
          </ac:spMkLst>
        </pc:spChg>
        <pc:spChg chg="mod">
          <ac:chgData name="Touko Arhosalo" userId="e03f9216-cbd5-495c-8bb5-18718350a2ca" providerId="ADAL" clId="{75841263-D720-47AA-985A-8E15EFE57F0D}" dt="2020-11-10T20:16:10.535" v="2076" actId="1076"/>
          <ac:spMkLst>
            <pc:docMk/>
            <pc:sldMk cId="530267031" sldId="265"/>
            <ac:spMk id="8" creationId="{47828D32-33E8-4FBB-B9D3-E618ECF8882B}"/>
          </ac:spMkLst>
        </pc:spChg>
        <pc:spChg chg="del mod">
          <ac:chgData name="Touko Arhosalo" userId="e03f9216-cbd5-495c-8bb5-18718350a2ca" providerId="ADAL" clId="{75841263-D720-47AA-985A-8E15EFE57F0D}" dt="2020-11-10T20:27:01.371" v="2192" actId="478"/>
          <ac:spMkLst>
            <pc:docMk/>
            <pc:sldMk cId="530267031" sldId="265"/>
            <ac:spMk id="12" creationId="{33C7317D-3A75-4A79-AB07-23561A6DDE7C}"/>
          </ac:spMkLst>
        </pc:spChg>
        <pc:spChg chg="add mod">
          <ac:chgData name="Touko Arhosalo" userId="e03f9216-cbd5-495c-8bb5-18718350a2ca" providerId="ADAL" clId="{75841263-D720-47AA-985A-8E15EFE57F0D}" dt="2020-11-10T20:22:23.345" v="2181" actId="1076"/>
          <ac:spMkLst>
            <pc:docMk/>
            <pc:sldMk cId="530267031" sldId="265"/>
            <ac:spMk id="13" creationId="{97561A61-8095-44F7-9D9D-AFE664808B73}"/>
          </ac:spMkLst>
        </pc:spChg>
        <pc:spChg chg="add mod">
          <ac:chgData name="Touko Arhosalo" userId="e03f9216-cbd5-495c-8bb5-18718350a2ca" providerId="ADAL" clId="{75841263-D720-47AA-985A-8E15EFE57F0D}" dt="2020-11-10T20:23:12.764" v="2186" actId="14100"/>
          <ac:spMkLst>
            <pc:docMk/>
            <pc:sldMk cId="530267031" sldId="265"/>
            <ac:spMk id="14" creationId="{4DF4A3B1-73BF-4ED3-BCA5-0A63B2BC1406}"/>
          </ac:spMkLst>
        </pc:spChg>
        <pc:spChg chg="add mod">
          <ac:chgData name="Touko Arhosalo" userId="e03f9216-cbd5-495c-8bb5-18718350a2ca" providerId="ADAL" clId="{75841263-D720-47AA-985A-8E15EFE57F0D}" dt="2020-11-10T20:28:13.779" v="2199" actId="1076"/>
          <ac:spMkLst>
            <pc:docMk/>
            <pc:sldMk cId="530267031" sldId="265"/>
            <ac:spMk id="15" creationId="{16976A1C-019E-4348-8DB6-281B53095C4F}"/>
          </ac:spMkLst>
        </pc:spChg>
        <pc:spChg chg="del mod">
          <ac:chgData name="Touko Arhosalo" userId="e03f9216-cbd5-495c-8bb5-18718350a2ca" providerId="ADAL" clId="{75841263-D720-47AA-985A-8E15EFE57F0D}" dt="2020-11-10T20:27:30.396" v="2196" actId="478"/>
          <ac:spMkLst>
            <pc:docMk/>
            <pc:sldMk cId="530267031" sldId="265"/>
            <ac:spMk id="16" creationId="{1DAFBAC9-BC8A-4084-92F1-A2FA3B1AE49E}"/>
          </ac:spMkLst>
        </pc:spChg>
        <pc:picChg chg="add mod ord">
          <ac:chgData name="Touko Arhosalo" userId="e03f9216-cbd5-495c-8bb5-18718350a2ca" providerId="ADAL" clId="{75841263-D720-47AA-985A-8E15EFE57F0D}" dt="2020-11-10T20:26:37.186" v="2189" actId="167"/>
          <ac:picMkLst>
            <pc:docMk/>
            <pc:sldMk cId="530267031" sldId="265"/>
            <ac:picMk id="5" creationId="{49A08DB3-7FA2-48C0-A845-2777ECAED6DC}"/>
          </ac:picMkLst>
        </pc:picChg>
        <pc:picChg chg="mod ord">
          <ac:chgData name="Touko Arhosalo" userId="e03f9216-cbd5-495c-8bb5-18718350a2ca" providerId="ADAL" clId="{75841263-D720-47AA-985A-8E15EFE57F0D}" dt="2020-11-10T20:27:57.768" v="2197" actId="167"/>
          <ac:picMkLst>
            <pc:docMk/>
            <pc:sldMk cId="530267031" sldId="265"/>
            <ac:picMk id="9" creationId="{C3E4FE65-C749-46A9-89EB-EC5161D798C0}"/>
          </ac:picMkLst>
        </pc:picChg>
        <pc:picChg chg="del">
          <ac:chgData name="Touko Arhosalo" userId="e03f9216-cbd5-495c-8bb5-18718350a2ca" providerId="ADAL" clId="{75841263-D720-47AA-985A-8E15EFE57F0D}" dt="2020-11-10T20:16:03.896" v="2075" actId="478"/>
          <ac:picMkLst>
            <pc:docMk/>
            <pc:sldMk cId="530267031" sldId="265"/>
            <ac:picMk id="18" creationId="{F76FA3EE-8FA7-4296-B5B9-2D89E7A1FC35}"/>
          </ac:picMkLst>
        </pc:picChg>
        <pc:cxnChg chg="mod ord">
          <ac:chgData name="Touko Arhosalo" userId="e03f9216-cbd5-495c-8bb5-18718350a2ca" providerId="ADAL" clId="{75841263-D720-47AA-985A-8E15EFE57F0D}" dt="2020-11-10T20:18:07.356" v="2116" actId="166"/>
          <ac:cxnSpMkLst>
            <pc:docMk/>
            <pc:sldMk cId="530267031" sldId="265"/>
            <ac:cxnSpMk id="10" creationId="{52F03FB9-394C-49DC-8568-3A4620F1C3B8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11-10T19:30:00.36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87,'509'-31,"-432"22,134-22,-169 25,0 1,1 2,-1 2,44 5,14-2,330-2,-400 2,57 10,16 1,-64-11,22 0,62 11,-79-8,59 0,-66-5,-1 2,70 12,-59-7,1-2,0-2,-1-2,76-7,-19-7,-61 6,63 0,1684 8,-1766-1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12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924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627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5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104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51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368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2570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07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897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561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792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customXml" Target="../ink/ink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32AD40-205E-4F08-939B-012020732C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3268" r="-1" b="12441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471B6A2-EDA7-4415-B7D3-907604A4D5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fi-FI" sz="10800" dirty="0"/>
              <a:t>Normaali</a:t>
            </a:r>
            <a:br>
              <a:rPr lang="fi-FI" sz="10800" dirty="0"/>
            </a:br>
            <a:r>
              <a:rPr lang="fi-FI" sz="10800" dirty="0"/>
              <a:t>jakauma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CA3427C-4E19-48A0-8C68-153DEED3D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pPr algn="ctr"/>
            <a:r>
              <a:rPr lang="fi-FI" sz="3200" dirty="0"/>
              <a:t>Matematiikkaohjelmistona </a:t>
            </a:r>
            <a:r>
              <a:rPr lang="fi-FI" sz="3200" dirty="0" err="1"/>
              <a:t>Geogebra</a:t>
            </a:r>
            <a:endParaRPr lang="fi-FI" sz="3200" dirty="0"/>
          </a:p>
          <a:p>
            <a:pPr algn="ctr"/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4000474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778244-5E52-48C4-AF7F-39FFF10D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Esimerkki: kauanko squashmaila keskimäärin kestää?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23520F8-9173-45B8-91D0-251A041D4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92500"/>
          </a:bodyPr>
          <a:lstStyle/>
          <a:p>
            <a:r>
              <a:rPr lang="fi-FI" dirty="0"/>
              <a:t>Oletus: Squashmailojen kestoikä noudattaa normaalijakaumaa</a:t>
            </a:r>
          </a:p>
          <a:p>
            <a:r>
              <a:rPr lang="fi-FI" dirty="0"/>
              <a:t>Tilaston perusteella laskettu: kestoiän keskiarvo on 960 peliminuuttia ja keskihajonta 105 peliminuuttia</a:t>
            </a:r>
          </a:p>
          <a:p>
            <a:r>
              <a:rPr lang="fi-FI" dirty="0"/>
              <a:t>Kysymykset</a:t>
            </a:r>
          </a:p>
          <a:p>
            <a:pPr marL="800100" lvl="1" indent="-342900">
              <a:buAutoNum type="alphaLcParenR"/>
            </a:pPr>
            <a:r>
              <a:rPr lang="fi-FI" dirty="0"/>
              <a:t>Millä todennäköisyydellä satunnaisesti valitun mailan kestoikä on korkeintaan 800 peliminuuttia?</a:t>
            </a:r>
          </a:p>
          <a:p>
            <a:pPr marL="800100" lvl="1" indent="-342900">
              <a:buFont typeface="+mj-lt"/>
              <a:buAutoNum type="alphaLcParenR"/>
            </a:pPr>
            <a:r>
              <a:rPr lang="fi-FI" dirty="0"/>
              <a:t>Millä todennäköisyydellä satunnaisesti valitun mailan kestoikä on vähintään 1100 peliminuuttia?</a:t>
            </a:r>
          </a:p>
          <a:p>
            <a:pPr marL="800100" lvl="1" indent="-342900">
              <a:buFont typeface="+mj-lt"/>
              <a:buAutoNum type="alphaLcParenR"/>
            </a:pPr>
            <a:r>
              <a:rPr lang="fi-FI" dirty="0"/>
              <a:t>Millä todennäköisyydellä satunnaisesti valitun mailan kestoikä on vähintään 900 mutta korkeintaan 1000 peliminuuttia?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0536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778244-5E52-48C4-AF7F-39FFF10D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Matemaattiset merkinnät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23520F8-9173-45B8-91D0-251A041D4F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51579" y="1331496"/>
                <a:ext cx="9603275" cy="4134850"/>
              </a:xfrm>
            </p:spPr>
            <p:txBody>
              <a:bodyPr>
                <a:normAutofit/>
              </a:bodyPr>
              <a:lstStyle/>
              <a:p>
                <a:r>
                  <a:rPr lang="fi-FI" dirty="0"/>
                  <a:t>Merkitään squashmailojen kestoikää peliminuutteina satunnaismuuttujalla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fi-FI" dirty="0"/>
              </a:p>
              <a:p>
                <a:r>
                  <a:rPr lang="fi-FI" dirty="0"/>
                  <a:t> Satunnaismuuttuja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noudattaa normaalijakaumaa parametrein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=960 </m:t>
                    </m:r>
                  </m:oMath>
                </a14:m>
                <a:r>
                  <a:rPr lang="fi-FI" dirty="0"/>
                  <a:t>ja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=105</m:t>
                    </m:r>
                  </m:oMath>
                </a14:m>
                <a:br>
                  <a:rPr lang="fi-FI" dirty="0"/>
                </a:b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 ~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(960, 105)</m:t>
                    </m:r>
                  </m:oMath>
                </a14:m>
                <a:endParaRPr lang="fi-FI" dirty="0"/>
              </a:p>
              <a:p>
                <a:pPr lvl="1"/>
                <a:r>
                  <a:rPr lang="fi-FI" dirty="0"/>
                  <a:t>Keskiarvo on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=960</m:t>
                    </m:r>
                  </m:oMath>
                </a14:m>
                <a:r>
                  <a:rPr lang="fi-FI" dirty="0"/>
                  <a:t> peliminuuttia</a:t>
                </a:r>
              </a:p>
              <a:p>
                <a:pPr lvl="1"/>
                <a:r>
                  <a:rPr lang="fi-FI" dirty="0"/>
                  <a:t>Keskihajonta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=105 </m:t>
                    </m:r>
                  </m:oMath>
                </a14:m>
                <a:r>
                  <a:rPr lang="fi-FI" dirty="0"/>
                  <a:t>peliminuuttia</a:t>
                </a:r>
              </a:p>
              <a:p>
                <a:r>
                  <a:rPr lang="fi-FI" dirty="0"/>
                  <a:t>Syötetään nämä </a:t>
                </a:r>
                <a:r>
                  <a:rPr lang="fi-FI" dirty="0" err="1"/>
                  <a:t>Geogebran</a:t>
                </a:r>
                <a:r>
                  <a:rPr lang="fi-FI" dirty="0"/>
                  <a:t> Todennäköisyyslaskuriin</a:t>
                </a:r>
              </a:p>
              <a:p>
                <a:pPr marL="457200" lvl="1" indent="0">
                  <a:buNone/>
                </a:pPr>
                <a:endParaRPr lang="fi-FI" dirty="0"/>
              </a:p>
              <a:p>
                <a:pPr marL="457200" lvl="1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23520F8-9173-45B8-91D0-251A041D4F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51579" y="1331496"/>
                <a:ext cx="9603275" cy="4134850"/>
              </a:xfrm>
              <a:blipFill>
                <a:blip r:embed="rId2"/>
                <a:stretch>
                  <a:fillRect l="-57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012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C5419D9A-62DD-4B96-BD0B-EA98D9281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Geogebra</a:t>
            </a:r>
            <a:r>
              <a:rPr lang="fi-FI" dirty="0"/>
              <a:t> classic 5</a:t>
            </a:r>
            <a:br>
              <a:rPr lang="fi-FI" dirty="0"/>
            </a:br>
            <a:br>
              <a:rPr lang="fi-FI" dirty="0"/>
            </a:br>
            <a:r>
              <a:rPr lang="fi-FI" dirty="0"/>
              <a:t>avaa oikea näkymä</a:t>
            </a:r>
          </a:p>
        </p:txBody>
      </p:sp>
      <p:pic>
        <p:nvPicPr>
          <p:cNvPr id="13" name="Sisällön paikkamerkki 12">
            <a:extLst>
              <a:ext uri="{FF2B5EF4-FFF2-40B4-BE49-F238E27FC236}">
                <a16:creationId xmlns:a16="http://schemas.microsoft.com/office/drawing/2014/main" id="{C682CFA4-8427-4FA6-908C-CDBC663B0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/>
      </p:pic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6D7F48AC-0729-45E1-8299-9127787EA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Näytä –valikko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fi-FI" dirty="0"/>
              <a:t> Todennäköisyyslaskuri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Sulje muut näkymät (Algebra ja Piirtoalue)</a:t>
            </a:r>
          </a:p>
          <a:p>
            <a:pPr marL="342900" indent="-342900">
              <a:buFont typeface="+mj-lt"/>
              <a:buAutoNum type="arabicPeriod"/>
            </a:pPr>
            <a:endParaRPr lang="fi-FI" dirty="0"/>
          </a:p>
        </p:txBody>
      </p:sp>
      <p:sp>
        <p:nvSpPr>
          <p:cNvPr id="15" name="Nuoli: Oikea 14">
            <a:extLst>
              <a:ext uri="{FF2B5EF4-FFF2-40B4-BE49-F238E27FC236}">
                <a16:creationId xmlns:a16="http://schemas.microsoft.com/office/drawing/2014/main" id="{C478364D-70D5-4E71-85BA-7545A87B1FA8}"/>
              </a:ext>
            </a:extLst>
          </p:cNvPr>
          <p:cNvSpPr/>
          <p:nvPr/>
        </p:nvSpPr>
        <p:spPr>
          <a:xfrm>
            <a:off x="5444455" y="1031846"/>
            <a:ext cx="567655" cy="2265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AE046168-6619-4C29-928C-3D4ABAC185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3714" y="794845"/>
            <a:ext cx="6013818" cy="4658827"/>
          </a:xfrm>
          <a:prstGeom prst="rect">
            <a:avLst/>
          </a:prstGeom>
        </p:spPr>
      </p:pic>
      <p:sp>
        <p:nvSpPr>
          <p:cNvPr id="20" name="Nuoli: Oikea 19">
            <a:extLst>
              <a:ext uri="{FF2B5EF4-FFF2-40B4-BE49-F238E27FC236}">
                <a16:creationId xmlns:a16="http://schemas.microsoft.com/office/drawing/2014/main" id="{7201B34E-EB85-4233-82D0-CB93E2622D74}"/>
              </a:ext>
            </a:extLst>
          </p:cNvPr>
          <p:cNvSpPr/>
          <p:nvPr/>
        </p:nvSpPr>
        <p:spPr>
          <a:xfrm>
            <a:off x="5388501" y="2494886"/>
            <a:ext cx="684569" cy="368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2" name="Kuva 21">
            <a:extLst>
              <a:ext uri="{FF2B5EF4-FFF2-40B4-BE49-F238E27FC236}">
                <a16:creationId xmlns:a16="http://schemas.microsoft.com/office/drawing/2014/main" id="{8283EC30-83DF-4F97-B82E-2F8DEEDE52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3715" y="776287"/>
            <a:ext cx="6012470" cy="4657783"/>
          </a:xfrm>
          <a:prstGeom prst="rect">
            <a:avLst/>
          </a:prstGeom>
        </p:spPr>
      </p:pic>
      <p:sp>
        <p:nvSpPr>
          <p:cNvPr id="32" name="Suorakulmio 31">
            <a:extLst>
              <a:ext uri="{FF2B5EF4-FFF2-40B4-BE49-F238E27FC236}">
                <a16:creationId xmlns:a16="http://schemas.microsoft.com/office/drawing/2014/main" id="{0735D8F6-4867-4724-A311-F8D863540922}"/>
              </a:ext>
            </a:extLst>
          </p:cNvPr>
          <p:cNvSpPr/>
          <p:nvPr/>
        </p:nvSpPr>
        <p:spPr>
          <a:xfrm>
            <a:off x="6553728" y="1682569"/>
            <a:ext cx="182880" cy="18288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sp>
        <p:nvSpPr>
          <p:cNvPr id="25" name="Suorakulmio 24">
            <a:extLst>
              <a:ext uri="{FF2B5EF4-FFF2-40B4-BE49-F238E27FC236}">
                <a16:creationId xmlns:a16="http://schemas.microsoft.com/office/drawing/2014/main" id="{92F756A4-AB9A-4E42-A8DD-365E1CA60251}"/>
              </a:ext>
            </a:extLst>
          </p:cNvPr>
          <p:cNvSpPr/>
          <p:nvPr/>
        </p:nvSpPr>
        <p:spPr>
          <a:xfrm>
            <a:off x="9593707" y="1680047"/>
            <a:ext cx="182880" cy="18288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4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15" grpId="0" animBg="1"/>
      <p:bldP spid="20" grpId="0" uiExpand="1" animBg="1"/>
      <p:bldP spid="32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Otsikko 2">
                <a:extLst>
                  <a:ext uri="{FF2B5EF4-FFF2-40B4-BE49-F238E27FC236}">
                    <a16:creationId xmlns:a16="http://schemas.microsoft.com/office/drawing/2014/main" id="{3545C40A-E0E9-4402-96A6-00EA4C2B252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pPr/>
                <a:r>
                  <a:rPr lang="fi-FI" dirty="0"/>
                  <a:t>Syötä parametrit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=960 </m:t>
                    </m:r>
                  </m:oMath>
                </a14:m>
                <a:r>
                  <a:rPr lang="fi-FI" dirty="0"/>
                  <a:t>ja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=105</m:t>
                    </m:r>
                  </m:oMath>
                </a14:m>
                <a:br>
                  <a:rPr lang="fi-FI" dirty="0"/>
                </a:br>
                <a:br>
                  <a:rPr lang="fi-FI" dirty="0"/>
                </a:br>
                <a:endParaRPr lang="fi-FI" dirty="0"/>
              </a:p>
            </p:txBody>
          </p:sp>
        </mc:Choice>
        <mc:Fallback>
          <p:sp>
            <p:nvSpPr>
              <p:cNvPr id="3" name="Otsikko 2">
                <a:extLst>
                  <a:ext uri="{FF2B5EF4-FFF2-40B4-BE49-F238E27FC236}">
                    <a16:creationId xmlns:a16="http://schemas.microsoft.com/office/drawing/2014/main" id="{3545C40A-E0E9-4402-96A6-00EA4C2B25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98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Sisällön paikkamerkki 10">
            <a:extLst>
              <a:ext uri="{FF2B5EF4-FFF2-40B4-BE49-F238E27FC236}">
                <a16:creationId xmlns:a16="http://schemas.microsoft.com/office/drawing/2014/main" id="{1A399E25-92EB-4F25-8A53-E3D9D2BC7D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64125" y="799306"/>
            <a:ext cx="5972175" cy="4657725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kstin paikkamerkki 8">
                <a:extLst>
                  <a:ext uri="{FF2B5EF4-FFF2-40B4-BE49-F238E27FC236}">
                    <a16:creationId xmlns:a16="http://schemas.microsoft.com/office/drawing/2014/main" id="{6A0F731B-A972-42AA-85A9-99446D790E83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1058779" y="3205492"/>
                <a:ext cx="3660905" cy="2247118"/>
              </a:xfrm>
            </p:spPr>
            <p:txBody>
              <a:bodyPr>
                <a:normAutofit/>
              </a:bodyPr>
              <a:lstStyle/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Keskiarvo on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=960</m:t>
                    </m:r>
                  </m:oMath>
                </a14:m>
                <a:r>
                  <a:rPr lang="fi-FI" dirty="0"/>
                  <a:t> peliminuuttia</a:t>
                </a:r>
                <a:br>
                  <a:rPr lang="fi-FI" dirty="0"/>
                </a:br>
                <a:r>
                  <a:rPr lang="fi-FI" dirty="0"/>
                  <a:t>Keskihajonta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=105 </m:t>
                    </m:r>
                  </m:oMath>
                </a14:m>
                <a:r>
                  <a:rPr lang="fi-FI" dirty="0"/>
                  <a:t>peliminuuttia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Huom. Jos </a:t>
                </a:r>
                <a:r>
                  <a:rPr lang="fi-FI" dirty="0" err="1"/>
                  <a:t>Geogebraikkunasi</a:t>
                </a:r>
                <a:r>
                  <a:rPr lang="fi-FI" dirty="0"/>
                  <a:t> on pieni, voi olla ettet näe näkymän alaosaa.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Näytä alaosa tarttumalla </a:t>
                </a:r>
                <a:r>
                  <a:rPr lang="fi-FI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rPr>
                  <a:t>palkista</a:t>
                </a:r>
                <a:r>
                  <a:rPr lang="fi-FI" dirty="0">
                    <a:solidFill>
                      <a:schemeClr val="accent1"/>
                    </a:solidFill>
                  </a:rPr>
                  <a:t> </a:t>
                </a:r>
                <a:r>
                  <a:rPr lang="fi-FI" dirty="0"/>
                  <a:t>ja vedä ylös  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9" name="Tekstin paikkamerkki 8">
                <a:extLst>
                  <a:ext uri="{FF2B5EF4-FFF2-40B4-BE49-F238E27FC236}">
                    <a16:creationId xmlns:a16="http://schemas.microsoft.com/office/drawing/2014/main" id="{6A0F731B-A972-42AA-85A9-99446D790E8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1058779" y="3205492"/>
                <a:ext cx="3660905" cy="2247118"/>
              </a:xfrm>
              <a:blipFill>
                <a:blip r:embed="rId4"/>
                <a:stretch>
                  <a:fillRect r="-150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uorakulmio 11">
            <a:extLst>
              <a:ext uri="{FF2B5EF4-FFF2-40B4-BE49-F238E27FC236}">
                <a16:creationId xmlns:a16="http://schemas.microsoft.com/office/drawing/2014/main" id="{A0F0208B-3C45-41B4-AED5-DF860ADDD17E}"/>
              </a:ext>
            </a:extLst>
          </p:cNvPr>
          <p:cNvSpPr/>
          <p:nvPr/>
        </p:nvSpPr>
        <p:spPr>
          <a:xfrm>
            <a:off x="5064125" y="4543124"/>
            <a:ext cx="5802797" cy="770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4" name="Käsinkirjoitus 13">
                <a:extLst>
                  <a:ext uri="{FF2B5EF4-FFF2-40B4-BE49-F238E27FC236}">
                    <a16:creationId xmlns:a16="http://schemas.microsoft.com/office/drawing/2014/main" id="{9C01BF7B-DF1F-4257-9DCE-63C04BA82618}"/>
                  </a:ext>
                </a:extLst>
              </p14:cNvPr>
              <p14:cNvContentPartPr/>
              <p14:nvPr/>
            </p14:nvContentPartPr>
            <p14:xfrm>
              <a:off x="5322221" y="4934937"/>
              <a:ext cx="1703520" cy="33480"/>
            </p14:xfrm>
          </p:contentPart>
        </mc:Choice>
        <mc:Fallback>
          <p:pic>
            <p:nvPicPr>
              <p:cNvPr id="14" name="Käsinkirjoitus 13">
                <a:extLst>
                  <a:ext uri="{FF2B5EF4-FFF2-40B4-BE49-F238E27FC236}">
                    <a16:creationId xmlns:a16="http://schemas.microsoft.com/office/drawing/2014/main" id="{9C01BF7B-DF1F-4257-9DCE-63C04BA8261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68581" y="4827297"/>
                <a:ext cx="1811160" cy="24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3574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FDB2F9F3-AD9D-4B93-8B0E-D148FCA7FB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4125" y="799306"/>
            <a:ext cx="5972175" cy="4657725"/>
          </a:xfr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lphaLcParenR"/>
                </a:pPr>
                <a:r>
                  <a:rPr lang="fi-FI" dirty="0"/>
                  <a:t>Millä todennäköisyydellä satunnaisesti valitun mailan kestoikä on korkeintaan 800 peliminuuttia?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On laskettava todennäköisyys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≤800)</m:t>
                      </m:r>
                    </m:oMath>
                  </m:oMathPara>
                </a14:m>
                <a:endParaRPr lang="fi-FI" dirty="0"/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  <a:blipFill>
                <a:blip r:embed="rId3"/>
                <a:stretch>
                  <a:fillRect l="-92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kstin paikkamerkki 3">
            <a:extLst>
              <a:ext uri="{FF2B5EF4-FFF2-40B4-BE49-F238E27FC236}">
                <a16:creationId xmlns:a16="http://schemas.microsoft.com/office/drawing/2014/main" id="{8EF5DCEA-F1D9-4A77-B6D5-28C04F0FE78C}"/>
              </a:ext>
            </a:extLst>
          </p:cNvPr>
          <p:cNvSpPr txBox="1">
            <a:spLocks/>
          </p:cNvSpPr>
          <p:nvPr/>
        </p:nvSpPr>
        <p:spPr>
          <a:xfrm>
            <a:off x="1435046" y="3329609"/>
            <a:ext cx="3275013" cy="213793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Valitaan vasemmanpuoleinen painike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dirty="0"/>
              <a:t>Kirjoitetaan ylärajaksi 800</a:t>
            </a:r>
          </a:p>
          <a:p>
            <a:r>
              <a:rPr lang="fi-FI" dirty="0"/>
              <a:t>( Paina Enter)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Todennäköisyys on 0.0638</a:t>
            </a:r>
          </a:p>
          <a:p>
            <a:pPr marL="342900" indent="-342900">
              <a:buFont typeface="+mj-lt"/>
              <a:buAutoNum type="alphaLcParenR"/>
            </a:pPr>
            <a:r>
              <a:rPr lang="fi-FI" dirty="0"/>
              <a:t>Vastaus: Mailan kestoikä on korkeintaan 800 min todennäköisyydellä 0,064</a:t>
            </a:r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47828D32-33E8-4FBB-B9D3-E618ECF8882B}"/>
              </a:ext>
            </a:extLst>
          </p:cNvPr>
          <p:cNvSpPr/>
          <p:nvPr/>
        </p:nvSpPr>
        <p:spPr>
          <a:xfrm>
            <a:off x="5158064" y="4724152"/>
            <a:ext cx="182880" cy="18288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52F03FB9-394C-49DC-8568-3A4620F1C3B8}"/>
              </a:ext>
            </a:extLst>
          </p:cNvPr>
          <p:cNvCxnSpPr>
            <a:cxnSpLocks/>
          </p:cNvCxnSpPr>
          <p:nvPr/>
        </p:nvCxnSpPr>
        <p:spPr>
          <a:xfrm>
            <a:off x="4100362" y="3599848"/>
            <a:ext cx="1039529" cy="10206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orakulmio 10">
            <a:extLst>
              <a:ext uri="{FF2B5EF4-FFF2-40B4-BE49-F238E27FC236}">
                <a16:creationId xmlns:a16="http://schemas.microsoft.com/office/drawing/2014/main" id="{300F6F45-C70C-4107-A3D7-FF188768CA7C}"/>
              </a:ext>
            </a:extLst>
          </p:cNvPr>
          <p:cNvSpPr/>
          <p:nvPr/>
        </p:nvSpPr>
        <p:spPr>
          <a:xfrm>
            <a:off x="5762851" y="5069057"/>
            <a:ext cx="676449" cy="195962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33C7317D-3A75-4A79-AB07-23561A6DDE7C}"/>
              </a:ext>
            </a:extLst>
          </p:cNvPr>
          <p:cNvSpPr/>
          <p:nvPr/>
        </p:nvSpPr>
        <p:spPr>
          <a:xfrm>
            <a:off x="6631701" y="5069057"/>
            <a:ext cx="676449" cy="195962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702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C3E4FE65-C749-46A9-89EB-EC5161D798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4125" y="799306"/>
            <a:ext cx="5972175" cy="4657725"/>
          </a:xfr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F76FA3EE-8FA7-4296-B5B9-2D89E7A1F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124" y="799306"/>
            <a:ext cx="5972175" cy="46577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</p:spPr>
            <p:txBody>
              <a:bodyPr>
                <a:normAutofit fontScale="92500" lnSpcReduction="20000"/>
              </a:bodyPr>
              <a:lstStyle/>
              <a:p>
                <a:pPr marL="342900" indent="-342900">
                  <a:buFont typeface="+mj-lt"/>
                  <a:buAutoNum type="alphaLcParenR" startAt="2"/>
                </a:pPr>
                <a:r>
                  <a:rPr lang="fi-FI" dirty="0"/>
                  <a:t>Millä todennäköisyydellä satunnaisesti valitun mailan kestoikä on vähintään 1100 peliminuuttia?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On laskettava todennäköisyys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≥11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00</m:t>
                          </m:r>
                        </m:e>
                      </m:d>
                    </m:oMath>
                  </m:oMathPara>
                </a14:m>
                <a:endParaRPr lang="fi-FI" b="0" dirty="0"/>
              </a:p>
              <a:p>
                <a:pPr/>
                <a:r>
                  <a:rPr lang="fi-FI" dirty="0"/>
                  <a:t>eli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1100</m:t>
                          </m:r>
                          <m:r>
                            <a:rPr lang="fi-F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fi-FI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</m:oMath>
                  </m:oMathPara>
                </a14:m>
                <a:endParaRPr lang="fi-FI" dirty="0">
                  <a:solidFill>
                    <a:srgbClr val="00B050"/>
                  </a:solidFill>
                </a:endParaRPr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  <a:blipFill>
                <a:blip r:embed="rId4"/>
                <a:stretch>
                  <a:fillRect l="-743" t="-592" r="-185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in paikkamerkki 3">
                <a:extLst>
                  <a:ext uri="{FF2B5EF4-FFF2-40B4-BE49-F238E27FC236}">
                    <a16:creationId xmlns:a16="http://schemas.microsoft.com/office/drawing/2014/main" id="{8EF5DCEA-F1D9-4A77-B6D5-28C04F0FE7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35046" y="3329609"/>
                <a:ext cx="3275013" cy="21379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0" indent="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400" kern="1200" cap="none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cap="none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Valitaan oikeanpuoleinen painike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Kirjoitetaan alarajaksi 1100</a:t>
                </a:r>
              </a:p>
              <a:p>
                <a:r>
                  <a:rPr lang="fi-FI" dirty="0"/>
                  <a:t>( Paina Enter)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Todennäköisyys on 0,0912</a:t>
                </a:r>
                <a:br>
                  <a:rPr lang="fi-FI" dirty="0"/>
                </a:br>
                <a:r>
                  <a:rPr lang="fi-FI" dirty="0"/>
                  <a:t>		</a:t>
                </a:r>
                <a14:m>
                  <m:oMath xmlns:m="http://schemas.openxmlformats.org/officeDocument/2006/math">
                    <m:r>
                      <a:rPr lang="fi-FI" i="1">
                        <a:latin typeface="Cambria Math" panose="02040503050406030204" pitchFamily="18" charset="0"/>
                      </a:rPr>
                      <m:t>≈0,</m:t>
                    </m:r>
                    <m:r>
                      <a:rPr lang="fi-FI" b="0" i="1" smtClean="0">
                        <a:latin typeface="Cambria Math" panose="02040503050406030204" pitchFamily="18" charset="0"/>
                      </a:rPr>
                      <m:t>091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7" name="Tekstin paikkamerkki 3">
                <a:extLst>
                  <a:ext uri="{FF2B5EF4-FFF2-40B4-BE49-F238E27FC236}">
                    <a16:creationId xmlns:a16="http://schemas.microsoft.com/office/drawing/2014/main" id="{8EF5DCEA-F1D9-4A77-B6D5-28C04F0FE7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046" y="3329609"/>
                <a:ext cx="3275013" cy="2137933"/>
              </a:xfrm>
              <a:prstGeom prst="rect">
                <a:avLst/>
              </a:prstGeom>
              <a:blipFill>
                <a:blip r:embed="rId5"/>
                <a:stretch>
                  <a:fillRect l="-92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uorakulmio 7">
            <a:extLst>
              <a:ext uri="{FF2B5EF4-FFF2-40B4-BE49-F238E27FC236}">
                <a16:creationId xmlns:a16="http://schemas.microsoft.com/office/drawing/2014/main" id="{47828D32-33E8-4FBB-B9D3-E618ECF8882B}"/>
              </a:ext>
            </a:extLst>
          </p:cNvPr>
          <p:cNvSpPr/>
          <p:nvPr/>
        </p:nvSpPr>
        <p:spPr>
          <a:xfrm>
            <a:off x="5544047" y="4724152"/>
            <a:ext cx="182880" cy="18288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52F03FB9-394C-49DC-8568-3A4620F1C3B8}"/>
              </a:ext>
            </a:extLst>
          </p:cNvPr>
          <p:cNvCxnSpPr>
            <a:cxnSpLocks/>
          </p:cNvCxnSpPr>
          <p:nvPr/>
        </p:nvCxnSpPr>
        <p:spPr>
          <a:xfrm>
            <a:off x="4100362" y="3599848"/>
            <a:ext cx="1535125" cy="1124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uorakulmio 11">
            <a:extLst>
              <a:ext uri="{FF2B5EF4-FFF2-40B4-BE49-F238E27FC236}">
                <a16:creationId xmlns:a16="http://schemas.microsoft.com/office/drawing/2014/main" id="{33C7317D-3A75-4A79-AB07-23561A6DDE7C}"/>
              </a:ext>
            </a:extLst>
          </p:cNvPr>
          <p:cNvSpPr/>
          <p:nvPr/>
        </p:nvSpPr>
        <p:spPr>
          <a:xfrm>
            <a:off x="6572066" y="5069057"/>
            <a:ext cx="676449" cy="195962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1DAFBAC9-BC8A-4084-92F1-A2FA3B1AE49E}"/>
              </a:ext>
            </a:extLst>
          </p:cNvPr>
          <p:cNvSpPr/>
          <p:nvPr/>
        </p:nvSpPr>
        <p:spPr>
          <a:xfrm>
            <a:off x="5541551" y="5084050"/>
            <a:ext cx="554449" cy="180969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20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C3E4FE65-C749-46A9-89EB-EC5161D798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64124" y="809817"/>
            <a:ext cx="5972175" cy="4657725"/>
          </a:xfr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49A08DB3-7FA2-48C0-A845-2777ECAED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4124" y="799305"/>
            <a:ext cx="5972175" cy="465772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Font typeface="+mj-lt"/>
                  <a:buAutoNum type="alphaLcParenR" startAt="3"/>
                </a:pPr>
                <a:r>
                  <a:rPr lang="fi-FI" dirty="0"/>
                  <a:t>Millä todennäköisyydellä satunnaisesti valitun mailan kestoikä on vähintään 900 mutta korkeintaan 1000 peliminuuttia?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On laskettava todennäköisyys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fi-F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00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≤1000</m:t>
                          </m:r>
                        </m:e>
                      </m:d>
                    </m:oMath>
                  </m:oMathPara>
                </a14:m>
                <a:endParaRPr lang="fi-FI" b="0" dirty="0"/>
              </a:p>
              <a:p>
                <a:endParaRPr lang="fi-FI" dirty="0"/>
              </a:p>
              <a:p>
                <a:endParaRPr lang="fi-FI" dirty="0"/>
              </a:p>
            </p:txBody>
          </p:sp>
        </mc:Choice>
        <mc:Fallback>
          <p:sp>
            <p:nvSpPr>
              <p:cNvPr id="4" name="Tekstin paikkamerkki 3">
                <a:extLst>
                  <a:ext uri="{FF2B5EF4-FFF2-40B4-BE49-F238E27FC236}">
                    <a16:creationId xmlns:a16="http://schemas.microsoft.com/office/drawing/2014/main" id="{CA6EEBD1-B478-4BC9-B13D-51E5CFE4EE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1435046" y="799306"/>
                <a:ext cx="3275013" cy="2059397"/>
              </a:xfrm>
              <a:blipFill>
                <a:blip r:embed="rId4"/>
                <a:stretch>
                  <a:fillRect l="-929" r="-37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kstin paikkamerkki 3">
                <a:extLst>
                  <a:ext uri="{FF2B5EF4-FFF2-40B4-BE49-F238E27FC236}">
                    <a16:creationId xmlns:a16="http://schemas.microsoft.com/office/drawing/2014/main" id="{8EF5DCEA-F1D9-4A77-B6D5-28C04F0FE7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435046" y="3329609"/>
                <a:ext cx="3275013" cy="213793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0" indent="0" algn="l" defTabSz="914400" rtl="0" eaLnBrk="1" latinLnBrk="0" hangingPunct="1">
                  <a:lnSpc>
                    <a:spcPct val="120000"/>
                  </a:lnSpc>
                  <a:spcBef>
                    <a:spcPts val="10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400" kern="1200" cap="none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2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cap="none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lnSpc>
                    <a:spcPct val="120000"/>
                  </a:lnSpc>
                  <a:spcBef>
                    <a:spcPts val="500"/>
                  </a:spcBef>
                  <a:buClr>
                    <a:schemeClr val="accent1"/>
                  </a:buClr>
                  <a:buSzPct val="100000"/>
                  <a:buFont typeface="Arial" panose="020B0604020202020204" pitchFamily="34" charset="0"/>
                  <a:buNone/>
                  <a:defRPr sz="1000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Valitaan väli -painike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Kirjoitetaan alarajaksi 900 ja ylärajaksi 1000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fi-FI" dirty="0"/>
                  <a:t>(muista painaa Enter)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fi-FI" dirty="0"/>
                  <a:t>Todennäköisyys on 0,3645</a:t>
                </a:r>
                <a:br>
                  <a:rPr lang="fi-FI" dirty="0"/>
                </a:br>
                <a:r>
                  <a:rPr lang="fi-FI" dirty="0"/>
                  <a:t> </a:t>
                </a:r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≈0,36</m:t>
                    </m:r>
                  </m:oMath>
                </a14:m>
                <a:endParaRPr lang="fi-FI" dirty="0"/>
              </a:p>
            </p:txBody>
          </p:sp>
        </mc:Choice>
        <mc:Fallback>
          <p:sp>
            <p:nvSpPr>
              <p:cNvPr id="7" name="Tekstin paikkamerkki 3">
                <a:extLst>
                  <a:ext uri="{FF2B5EF4-FFF2-40B4-BE49-F238E27FC236}">
                    <a16:creationId xmlns:a16="http://schemas.microsoft.com/office/drawing/2014/main" id="{8EF5DCEA-F1D9-4A77-B6D5-28C04F0FE7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046" y="3329609"/>
                <a:ext cx="3275013" cy="2137933"/>
              </a:xfrm>
              <a:prstGeom prst="rect">
                <a:avLst/>
              </a:prstGeom>
              <a:blipFill>
                <a:blip r:embed="rId5"/>
                <a:stretch>
                  <a:fillRect l="-743" t="-57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uorakulmio 7">
            <a:extLst>
              <a:ext uri="{FF2B5EF4-FFF2-40B4-BE49-F238E27FC236}">
                <a16:creationId xmlns:a16="http://schemas.microsoft.com/office/drawing/2014/main" id="{47828D32-33E8-4FBB-B9D3-E618ECF8882B}"/>
              </a:ext>
            </a:extLst>
          </p:cNvPr>
          <p:cNvSpPr/>
          <p:nvPr/>
        </p:nvSpPr>
        <p:spPr>
          <a:xfrm>
            <a:off x="5358671" y="4724152"/>
            <a:ext cx="182880" cy="182880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cxnSp>
        <p:nvCxnSpPr>
          <p:cNvPr id="10" name="Suora nuoliyhdysviiva 9">
            <a:extLst>
              <a:ext uri="{FF2B5EF4-FFF2-40B4-BE49-F238E27FC236}">
                <a16:creationId xmlns:a16="http://schemas.microsoft.com/office/drawing/2014/main" id="{52F03FB9-394C-49DC-8568-3A4620F1C3B8}"/>
              </a:ext>
            </a:extLst>
          </p:cNvPr>
          <p:cNvCxnSpPr>
            <a:cxnSpLocks/>
          </p:cNvCxnSpPr>
          <p:nvPr/>
        </p:nvCxnSpPr>
        <p:spPr>
          <a:xfrm>
            <a:off x="4100362" y="3599848"/>
            <a:ext cx="1258309" cy="1049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uorakulmio 12">
            <a:extLst>
              <a:ext uri="{FF2B5EF4-FFF2-40B4-BE49-F238E27FC236}">
                <a16:creationId xmlns:a16="http://schemas.microsoft.com/office/drawing/2014/main" id="{97561A61-8095-44F7-9D9D-AFE664808B73}"/>
              </a:ext>
            </a:extLst>
          </p:cNvPr>
          <p:cNvSpPr/>
          <p:nvPr/>
        </p:nvSpPr>
        <p:spPr>
          <a:xfrm>
            <a:off x="5520397" y="5069057"/>
            <a:ext cx="554449" cy="180969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sp>
        <p:nvSpPr>
          <p:cNvPr id="14" name="Suorakulmio 13">
            <a:extLst>
              <a:ext uri="{FF2B5EF4-FFF2-40B4-BE49-F238E27FC236}">
                <a16:creationId xmlns:a16="http://schemas.microsoft.com/office/drawing/2014/main" id="{4DF4A3B1-73BF-4ED3-BCA5-0A63B2BC1406}"/>
              </a:ext>
            </a:extLst>
          </p:cNvPr>
          <p:cNvSpPr/>
          <p:nvPr/>
        </p:nvSpPr>
        <p:spPr>
          <a:xfrm>
            <a:off x="7362716" y="5069056"/>
            <a:ext cx="554449" cy="180969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  <p:sp>
        <p:nvSpPr>
          <p:cNvPr id="15" name="Suorakulmio 14">
            <a:extLst>
              <a:ext uri="{FF2B5EF4-FFF2-40B4-BE49-F238E27FC236}">
                <a16:creationId xmlns:a16="http://schemas.microsoft.com/office/drawing/2014/main" id="{16976A1C-019E-4348-8DB6-281B53095C4F}"/>
              </a:ext>
            </a:extLst>
          </p:cNvPr>
          <p:cNvSpPr/>
          <p:nvPr/>
        </p:nvSpPr>
        <p:spPr>
          <a:xfrm>
            <a:off x="6522799" y="5069056"/>
            <a:ext cx="554449" cy="180969"/>
          </a:xfrm>
          <a:prstGeom prst="rect">
            <a:avLst/>
          </a:prstGeom>
          <a:solidFill>
            <a:srgbClr val="E71224">
              <a:alpha val="5000"/>
            </a:srgbClr>
          </a:solidFill>
          <a:ln w="18000">
            <a:solidFill>
              <a:srgbClr val="E7122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 anchorCtr="1"/>
          <a:lstStyle/>
          <a:p>
            <a:endParaRPr lang="it-IT" dirty="0">
              <a:solidFill>
                <a:srgbClr val="E7122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267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300</Words>
  <Application>Microsoft Office PowerPoint</Application>
  <PresentationFormat>Laajakuva</PresentationFormat>
  <Paragraphs>47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Cambria Math</vt:lpstr>
      <vt:lpstr>Gill Sans MT</vt:lpstr>
      <vt:lpstr>Galleria</vt:lpstr>
      <vt:lpstr>Normaali jakauma</vt:lpstr>
      <vt:lpstr>Esimerkki: kauanko squashmaila keskimäärin kestää? </vt:lpstr>
      <vt:lpstr>Matemaattiset merkinnät</vt:lpstr>
      <vt:lpstr>Geogebra classic 5  avaa oikea näkymä</vt:lpstr>
      <vt:lpstr>Syötä parametrit μ=960 ja σ=105  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Normaali jakauma</dc:title>
  <dc:creator>Touko Arhosalo</dc:creator>
  <cp:lastModifiedBy>Touko Arhosalo</cp:lastModifiedBy>
  <cp:revision>1</cp:revision>
  <dcterms:created xsi:type="dcterms:W3CDTF">2020-11-10T18:54:57Z</dcterms:created>
  <dcterms:modified xsi:type="dcterms:W3CDTF">2020-11-10T20:32:35Z</dcterms:modified>
</cp:coreProperties>
</file>