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1834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5248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3350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81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2313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2165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0157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6243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1920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7854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949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1285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9034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8967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7874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3318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2259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1B97389-EC2B-4E1A-8B33-81A9103FC6B1}" type="datetimeFigureOut">
              <a:rPr lang="fi-FI" smtClean="0"/>
              <a:t>1.10.2019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8BF9941-3500-48D1-B390-E4FE9CED1C5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565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ruoho, ulko, kasvi, puu&#10;&#10;Kuvaus luotu automaattisesti">
            <a:extLst>
              <a:ext uri="{FF2B5EF4-FFF2-40B4-BE49-F238E27FC236}">
                <a16:creationId xmlns:a16="http://schemas.microsoft.com/office/drawing/2014/main" id="{77E72B08-8327-4B9F-B380-725EEF394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0" y="1016000"/>
            <a:ext cx="75692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87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770"/>
    </mc:Choice>
    <mc:Fallback>
      <p:transition spd="slow" advTm="3077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kissa, sisä, eläin, pieni&#10;&#10;Kuvaus luotu automaattisesti">
            <a:extLst>
              <a:ext uri="{FF2B5EF4-FFF2-40B4-BE49-F238E27FC236}">
                <a16:creationId xmlns:a16="http://schemas.microsoft.com/office/drawing/2014/main" id="{A76C9AC7-141C-44F5-BA6C-0E814F721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07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676"/>
    </mc:Choice>
    <mc:Fallback>
      <p:transition spd="slow" advTm="1167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kasvi, puu, ruoka, kukka&#10;&#10;Kuvaus luotu automaattisesti">
            <a:extLst>
              <a:ext uri="{FF2B5EF4-FFF2-40B4-BE49-F238E27FC236}">
                <a16:creationId xmlns:a16="http://schemas.microsoft.com/office/drawing/2014/main" id="{494B2C72-4440-452D-8F1C-F5141AE8B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571" y="986143"/>
            <a:ext cx="7662857" cy="4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20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421"/>
    </mc:Choice>
    <mc:Fallback>
      <p:transition spd="slow" advTm="3242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kasvi, puu&#10;&#10;Kuvaus luotu automaattisesti">
            <a:extLst>
              <a:ext uri="{FF2B5EF4-FFF2-40B4-BE49-F238E27FC236}">
                <a16:creationId xmlns:a16="http://schemas.microsoft.com/office/drawing/2014/main" id="{4986CC65-7DE6-4D08-8A16-7130E2339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698848"/>
            <a:ext cx="8322365" cy="524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36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66"/>
    </mc:Choice>
    <mc:Fallback>
      <p:transition spd="slow" advTm="15966"/>
    </mc:Fallback>
  </mc:AlternateContent>
</p:sld>
</file>

<file path=ppt/theme/theme1.xml><?xml version="1.0" encoding="utf-8"?>
<a:theme xmlns:a="http://schemas.openxmlformats.org/drawingml/2006/main" name="Pisara">
  <a:themeElements>
    <a:clrScheme name="Pisar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Pisar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TM04033925[[fn=Pisara]]</Template>
  <TotalTime>42</TotalTime>
  <Words>0</Words>
  <Application>Microsoft Office PowerPoint</Application>
  <PresentationFormat>Laajakuva</PresentationFormat>
  <Paragraphs>0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7" baseType="lpstr">
      <vt:lpstr>Arial</vt:lpstr>
      <vt:lpstr>Tw Cen MT</vt:lpstr>
      <vt:lpstr>Pisara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Viacheslav Solovyev</dc:creator>
  <cp:lastModifiedBy>Viacheslav Solovyev</cp:lastModifiedBy>
  <cp:revision>4</cp:revision>
  <dcterms:created xsi:type="dcterms:W3CDTF">2019-10-01T18:34:02Z</dcterms:created>
  <dcterms:modified xsi:type="dcterms:W3CDTF">2019-10-01T19:16:10Z</dcterms:modified>
</cp:coreProperties>
</file>