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3"/>
  </p:notesMasterIdLst>
  <p:sldIdLst>
    <p:sldId id="263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52D634-57BC-47C7-9D94-51F9BCF4FAA4}" v="9" dt="2021-11-12T13:09:00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7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inen Henri" userId="fd3b207c-c6a3-466a-abfa-4fc86693bee5" providerId="ADAL" clId="{56716275-6DBE-4973-BE9D-B8C41AB1F8E9}"/>
    <pc:docChg chg="custSel modSld">
      <pc:chgData name="Harinen Henri" userId="fd3b207c-c6a3-466a-abfa-4fc86693bee5" providerId="ADAL" clId="{56716275-6DBE-4973-BE9D-B8C41AB1F8E9}" dt="2020-06-15T10:43:09.305" v="66" actId="20577"/>
      <pc:docMkLst>
        <pc:docMk/>
      </pc:docMkLst>
      <pc:sldChg chg="modSp modAnim">
        <pc:chgData name="Harinen Henri" userId="fd3b207c-c6a3-466a-abfa-4fc86693bee5" providerId="ADAL" clId="{56716275-6DBE-4973-BE9D-B8C41AB1F8E9}" dt="2020-06-15T10:40:54.027" v="55" actId="114"/>
        <pc:sldMkLst>
          <pc:docMk/>
          <pc:sldMk cId="0" sldId="257"/>
        </pc:sldMkLst>
        <pc:spChg chg="mod">
          <ac:chgData name="Harinen Henri" userId="fd3b207c-c6a3-466a-abfa-4fc86693bee5" providerId="ADAL" clId="{56716275-6DBE-4973-BE9D-B8C41AB1F8E9}" dt="2020-06-15T10:31:42.762" v="2" actId="255"/>
          <ac:spMkLst>
            <pc:docMk/>
            <pc:sldMk cId="0" sldId="257"/>
            <ac:spMk id="2" creationId="{9111AF56-F84B-4190-A4C1-C38D0C043936}"/>
          </ac:spMkLst>
        </pc:spChg>
        <pc:spChg chg="mod">
          <ac:chgData name="Harinen Henri" userId="fd3b207c-c6a3-466a-abfa-4fc86693bee5" providerId="ADAL" clId="{56716275-6DBE-4973-BE9D-B8C41AB1F8E9}" dt="2020-06-15T10:40:54.027" v="55" actId="114"/>
          <ac:spMkLst>
            <pc:docMk/>
            <pc:sldMk cId="0" sldId="257"/>
            <ac:spMk id="3" creationId="{18864D62-9FB7-4FCF-9EC8-5FD355FD6852}"/>
          </ac:spMkLst>
        </pc:spChg>
      </pc:sldChg>
      <pc:sldChg chg="modSp modAnim">
        <pc:chgData name="Harinen Henri" userId="fd3b207c-c6a3-466a-abfa-4fc86693bee5" providerId="ADAL" clId="{56716275-6DBE-4973-BE9D-B8C41AB1F8E9}" dt="2020-06-15T10:40:47.968" v="54" actId="114"/>
        <pc:sldMkLst>
          <pc:docMk/>
          <pc:sldMk cId="0" sldId="258"/>
        </pc:sldMkLst>
        <pc:spChg chg="mod">
          <ac:chgData name="Harinen Henri" userId="fd3b207c-c6a3-466a-abfa-4fc86693bee5" providerId="ADAL" clId="{56716275-6DBE-4973-BE9D-B8C41AB1F8E9}" dt="2020-06-15T10:32:55.945" v="11" actId="113"/>
          <ac:spMkLst>
            <pc:docMk/>
            <pc:sldMk cId="0" sldId="258"/>
            <ac:spMk id="2" creationId="{E920BE74-83BC-44F7-8E4E-5C1C9947AF37}"/>
          </ac:spMkLst>
        </pc:spChg>
        <pc:spChg chg="mod">
          <ac:chgData name="Harinen Henri" userId="fd3b207c-c6a3-466a-abfa-4fc86693bee5" providerId="ADAL" clId="{56716275-6DBE-4973-BE9D-B8C41AB1F8E9}" dt="2020-06-15T10:40:47.968" v="54" actId="114"/>
          <ac:spMkLst>
            <pc:docMk/>
            <pc:sldMk cId="0" sldId="258"/>
            <ac:spMk id="3" creationId="{AA7A8C90-54CC-485A-A99B-939F30AAA70C}"/>
          </ac:spMkLst>
        </pc:spChg>
      </pc:sldChg>
      <pc:sldChg chg="modSp modAnim">
        <pc:chgData name="Harinen Henri" userId="fd3b207c-c6a3-466a-abfa-4fc86693bee5" providerId="ADAL" clId="{56716275-6DBE-4973-BE9D-B8C41AB1F8E9}" dt="2020-06-15T10:41:05.604" v="56"/>
        <pc:sldMkLst>
          <pc:docMk/>
          <pc:sldMk cId="0" sldId="259"/>
        </pc:sldMkLst>
        <pc:spChg chg="mod">
          <ac:chgData name="Harinen Henri" userId="fd3b207c-c6a3-466a-abfa-4fc86693bee5" providerId="ADAL" clId="{56716275-6DBE-4973-BE9D-B8C41AB1F8E9}" dt="2020-06-15T10:36:19.170" v="43" actId="114"/>
          <ac:spMkLst>
            <pc:docMk/>
            <pc:sldMk cId="0" sldId="259"/>
            <ac:spMk id="3" creationId="{F0662877-2B1E-411E-B4D0-605C2FC5AE8B}"/>
          </ac:spMkLst>
        </pc:spChg>
        <pc:spChg chg="mod">
          <ac:chgData name="Harinen Henri" userId="fd3b207c-c6a3-466a-abfa-4fc86693bee5" providerId="ADAL" clId="{56716275-6DBE-4973-BE9D-B8C41AB1F8E9}" dt="2020-06-15T10:35:14.233" v="32" actId="113"/>
          <ac:spMkLst>
            <pc:docMk/>
            <pc:sldMk cId="0" sldId="259"/>
            <ac:spMk id="5123" creationId="{C378B024-78BF-4FD1-8332-CC51B3385AB9}"/>
          </ac:spMkLst>
        </pc:spChg>
      </pc:sldChg>
      <pc:sldChg chg="modSp modAnim">
        <pc:chgData name="Harinen Henri" userId="fd3b207c-c6a3-466a-abfa-4fc86693bee5" providerId="ADAL" clId="{56716275-6DBE-4973-BE9D-B8C41AB1F8E9}" dt="2020-06-15T10:41:24.289" v="58"/>
        <pc:sldMkLst>
          <pc:docMk/>
          <pc:sldMk cId="0" sldId="260"/>
        </pc:sldMkLst>
        <pc:spChg chg="mod">
          <ac:chgData name="Harinen Henri" userId="fd3b207c-c6a3-466a-abfa-4fc86693bee5" providerId="ADAL" clId="{56716275-6DBE-4973-BE9D-B8C41AB1F8E9}" dt="2020-06-15T10:36:48.246" v="46" actId="113"/>
          <ac:spMkLst>
            <pc:docMk/>
            <pc:sldMk cId="0" sldId="260"/>
            <ac:spMk id="6147" creationId="{7CB46124-680E-4890-A6D2-2C547B947587}"/>
          </ac:spMkLst>
        </pc:spChg>
      </pc:sldChg>
      <pc:sldChg chg="modSp modAnim">
        <pc:chgData name="Harinen Henri" userId="fd3b207c-c6a3-466a-abfa-4fc86693bee5" providerId="ADAL" clId="{56716275-6DBE-4973-BE9D-B8C41AB1F8E9}" dt="2020-06-15T10:43:09.305" v="66" actId="20577"/>
        <pc:sldMkLst>
          <pc:docMk/>
          <pc:sldMk cId="0" sldId="261"/>
        </pc:sldMkLst>
        <pc:spChg chg="mod">
          <ac:chgData name="Harinen Henri" userId="fd3b207c-c6a3-466a-abfa-4fc86693bee5" providerId="ADAL" clId="{56716275-6DBE-4973-BE9D-B8C41AB1F8E9}" dt="2020-06-15T10:43:09.305" v="66" actId="20577"/>
          <ac:spMkLst>
            <pc:docMk/>
            <pc:sldMk cId="0" sldId="261"/>
            <ac:spMk id="4" creationId="{3CCBE10F-A5A9-4E3A-A333-C7E7AFA1A86D}"/>
          </ac:spMkLst>
        </pc:spChg>
        <pc:spChg chg="mod">
          <ac:chgData name="Harinen Henri" userId="fd3b207c-c6a3-466a-abfa-4fc86693bee5" providerId="ADAL" clId="{56716275-6DBE-4973-BE9D-B8C41AB1F8E9}" dt="2020-06-15T10:37:08.836" v="51" actId="114"/>
          <ac:spMkLst>
            <pc:docMk/>
            <pc:sldMk cId="0" sldId="261"/>
            <ac:spMk id="7171" creationId="{8EB820B3-D854-4A6E-98E6-A9306E5696E7}"/>
          </ac:spMkLst>
        </pc:spChg>
      </pc:sldChg>
      <pc:sldChg chg="modSp modAnim">
        <pc:chgData name="Harinen Henri" userId="fd3b207c-c6a3-466a-abfa-4fc86693bee5" providerId="ADAL" clId="{56716275-6DBE-4973-BE9D-B8C41AB1F8E9}" dt="2020-06-15T10:42:31.577" v="65" actId="113"/>
        <pc:sldMkLst>
          <pc:docMk/>
          <pc:sldMk cId="0" sldId="262"/>
        </pc:sldMkLst>
        <pc:spChg chg="mod">
          <ac:chgData name="Harinen Henri" userId="fd3b207c-c6a3-466a-abfa-4fc86693bee5" providerId="ADAL" clId="{56716275-6DBE-4973-BE9D-B8C41AB1F8E9}" dt="2020-06-15T10:42:31.577" v="65" actId="113"/>
          <ac:spMkLst>
            <pc:docMk/>
            <pc:sldMk cId="0" sldId="262"/>
            <ac:spMk id="8195" creationId="{7B69C27D-7537-41D3-B7D9-776A6C5D20CA}"/>
          </ac:spMkLst>
        </pc:spChg>
      </pc:sldChg>
    </pc:docChg>
  </pc:docChgLst>
  <pc:docChgLst>
    <pc:chgData name="Salonen Anssi" userId="241902be-ee4f-4c15-a5e1-57b8755bc3ff" providerId="ADAL" clId="{FAAD53BE-AE2C-4A46-B5B8-F5CF8E6DB97C}"/>
    <pc:docChg chg="undo custSel delSld modSld sldOrd">
      <pc:chgData name="Salonen Anssi" userId="241902be-ee4f-4c15-a5e1-57b8755bc3ff" providerId="ADAL" clId="{FAAD53BE-AE2C-4A46-B5B8-F5CF8E6DB97C}" dt="2021-09-26T11:21:57.154" v="226" actId="1076"/>
      <pc:docMkLst>
        <pc:docMk/>
      </pc:docMkLst>
      <pc:sldChg chg="del">
        <pc:chgData name="Salonen Anssi" userId="241902be-ee4f-4c15-a5e1-57b8755bc3ff" providerId="ADAL" clId="{FAAD53BE-AE2C-4A46-B5B8-F5CF8E6DB97C}" dt="2021-09-23T11:38:17.188" v="53" actId="2696"/>
        <pc:sldMkLst>
          <pc:docMk/>
          <pc:sldMk cId="0" sldId="256"/>
        </pc:sldMkLst>
      </pc:sldChg>
      <pc:sldChg chg="modAnim">
        <pc:chgData name="Salonen Anssi" userId="241902be-ee4f-4c15-a5e1-57b8755bc3ff" providerId="ADAL" clId="{FAAD53BE-AE2C-4A46-B5B8-F5CF8E6DB97C}" dt="2021-09-23T12:52:16.128" v="54"/>
        <pc:sldMkLst>
          <pc:docMk/>
          <pc:sldMk cId="0" sldId="257"/>
        </pc:sldMkLst>
      </pc:sldChg>
      <pc:sldChg chg="modAnim">
        <pc:chgData name="Salonen Anssi" userId="241902be-ee4f-4c15-a5e1-57b8755bc3ff" providerId="ADAL" clId="{FAAD53BE-AE2C-4A46-B5B8-F5CF8E6DB97C}" dt="2021-09-23T12:52:20.121" v="55"/>
        <pc:sldMkLst>
          <pc:docMk/>
          <pc:sldMk cId="0" sldId="258"/>
        </pc:sldMkLst>
      </pc:sldChg>
      <pc:sldChg chg="modAnim">
        <pc:chgData name="Salonen Anssi" userId="241902be-ee4f-4c15-a5e1-57b8755bc3ff" providerId="ADAL" clId="{FAAD53BE-AE2C-4A46-B5B8-F5CF8E6DB97C}" dt="2021-09-23T12:52:23.839" v="56"/>
        <pc:sldMkLst>
          <pc:docMk/>
          <pc:sldMk cId="0" sldId="259"/>
        </pc:sldMkLst>
      </pc:sldChg>
      <pc:sldChg chg="modSp mod modAnim">
        <pc:chgData name="Salonen Anssi" userId="241902be-ee4f-4c15-a5e1-57b8755bc3ff" providerId="ADAL" clId="{FAAD53BE-AE2C-4A46-B5B8-F5CF8E6DB97C}" dt="2021-09-26T11:15:13.907" v="105" actId="20577"/>
        <pc:sldMkLst>
          <pc:docMk/>
          <pc:sldMk cId="0" sldId="260"/>
        </pc:sldMkLst>
        <pc:spChg chg="mod">
          <ac:chgData name="Salonen Anssi" userId="241902be-ee4f-4c15-a5e1-57b8755bc3ff" providerId="ADAL" clId="{FAAD53BE-AE2C-4A46-B5B8-F5CF8E6DB97C}" dt="2021-09-26T11:15:07.880" v="94" actId="20577"/>
          <ac:spMkLst>
            <pc:docMk/>
            <pc:sldMk cId="0" sldId="260"/>
            <ac:spMk id="3" creationId="{EAA7CF9E-243C-4E77-A61F-16C43162971A}"/>
          </ac:spMkLst>
        </pc:spChg>
        <pc:spChg chg="mod">
          <ac:chgData name="Salonen Anssi" userId="241902be-ee4f-4c15-a5e1-57b8755bc3ff" providerId="ADAL" clId="{FAAD53BE-AE2C-4A46-B5B8-F5CF8E6DB97C}" dt="2021-09-26T11:15:13.907" v="105" actId="20577"/>
          <ac:spMkLst>
            <pc:docMk/>
            <pc:sldMk cId="0" sldId="260"/>
            <ac:spMk id="4" creationId="{D6BE6105-04E2-42CE-ABC5-167EE1677C07}"/>
          </ac:spMkLst>
        </pc:spChg>
      </pc:sldChg>
      <pc:sldChg chg="addSp delSp modSp mod modAnim">
        <pc:chgData name="Salonen Anssi" userId="241902be-ee4f-4c15-a5e1-57b8755bc3ff" providerId="ADAL" clId="{FAAD53BE-AE2C-4A46-B5B8-F5CF8E6DB97C}" dt="2021-09-26T11:21:57.154" v="226" actId="1076"/>
        <pc:sldMkLst>
          <pc:docMk/>
          <pc:sldMk cId="0" sldId="261"/>
        </pc:sldMkLst>
        <pc:spChg chg="mod">
          <ac:chgData name="Salonen Anssi" userId="241902be-ee4f-4c15-a5e1-57b8755bc3ff" providerId="ADAL" clId="{FAAD53BE-AE2C-4A46-B5B8-F5CF8E6DB97C}" dt="2021-09-26T11:20:36.395" v="223" actId="5793"/>
          <ac:spMkLst>
            <pc:docMk/>
            <pc:sldMk cId="0" sldId="261"/>
            <ac:spMk id="4" creationId="{3CCBE10F-A5A9-4E3A-A333-C7E7AFA1A86D}"/>
          </ac:spMkLst>
        </pc:spChg>
        <pc:spChg chg="add mod">
          <ac:chgData name="Salonen Anssi" userId="241902be-ee4f-4c15-a5e1-57b8755bc3ff" providerId="ADAL" clId="{FAAD53BE-AE2C-4A46-B5B8-F5CF8E6DB97C}" dt="2021-09-26T11:18:32.481" v="144" actId="113"/>
          <ac:spMkLst>
            <pc:docMk/>
            <pc:sldMk cId="0" sldId="261"/>
            <ac:spMk id="6" creationId="{8AB22805-42B3-4396-9A43-FDB873B2CB43}"/>
          </ac:spMkLst>
        </pc:spChg>
        <pc:spChg chg="add mod">
          <ac:chgData name="Salonen Anssi" userId="241902be-ee4f-4c15-a5e1-57b8755bc3ff" providerId="ADAL" clId="{FAAD53BE-AE2C-4A46-B5B8-F5CF8E6DB97C}" dt="2021-09-26T11:18:41.103" v="153" actId="113"/>
          <ac:spMkLst>
            <pc:docMk/>
            <pc:sldMk cId="0" sldId="261"/>
            <ac:spMk id="7" creationId="{2F5C2D2C-9D4F-4D86-8438-A9A4C04DD66B}"/>
          </ac:spMkLst>
        </pc:spChg>
        <pc:spChg chg="add del mod">
          <ac:chgData name="Salonen Anssi" userId="241902be-ee4f-4c15-a5e1-57b8755bc3ff" providerId="ADAL" clId="{FAAD53BE-AE2C-4A46-B5B8-F5CF8E6DB97C}" dt="2021-09-26T11:21:42.456" v="224" actId="1076"/>
          <ac:spMkLst>
            <pc:docMk/>
            <pc:sldMk cId="0" sldId="261"/>
            <ac:spMk id="8" creationId="{CF40EC80-81C9-4BDB-8B18-A19A04CAF157}"/>
          </ac:spMkLst>
        </pc:spChg>
        <pc:spChg chg="add mod">
          <ac:chgData name="Salonen Anssi" userId="241902be-ee4f-4c15-a5e1-57b8755bc3ff" providerId="ADAL" clId="{FAAD53BE-AE2C-4A46-B5B8-F5CF8E6DB97C}" dt="2021-09-26T11:21:48.609" v="225" actId="1076"/>
          <ac:spMkLst>
            <pc:docMk/>
            <pc:sldMk cId="0" sldId="261"/>
            <ac:spMk id="9" creationId="{E210F2A6-F061-4CD6-81FB-4C5F0CBE4A2E}"/>
          </ac:spMkLst>
        </pc:spChg>
        <pc:spChg chg="add mod">
          <ac:chgData name="Salonen Anssi" userId="241902be-ee4f-4c15-a5e1-57b8755bc3ff" providerId="ADAL" clId="{FAAD53BE-AE2C-4A46-B5B8-F5CF8E6DB97C}" dt="2021-09-26T11:19:39.206" v="210" actId="113"/>
          <ac:spMkLst>
            <pc:docMk/>
            <pc:sldMk cId="0" sldId="261"/>
            <ac:spMk id="10" creationId="{9EDC8C7D-B3AB-4CC6-9BE2-E75537179350}"/>
          </ac:spMkLst>
        </pc:spChg>
        <pc:spChg chg="add mod">
          <ac:chgData name="Salonen Anssi" userId="241902be-ee4f-4c15-a5e1-57b8755bc3ff" providerId="ADAL" clId="{FAAD53BE-AE2C-4A46-B5B8-F5CF8E6DB97C}" dt="2021-09-26T11:21:57.154" v="226" actId="1076"/>
          <ac:spMkLst>
            <pc:docMk/>
            <pc:sldMk cId="0" sldId="261"/>
            <ac:spMk id="11" creationId="{C360E6D9-AB3C-42DB-BC2D-55E0966C3BCB}"/>
          </ac:spMkLst>
        </pc:spChg>
        <pc:spChg chg="add mod">
          <ac:chgData name="Salonen Anssi" userId="241902be-ee4f-4c15-a5e1-57b8755bc3ff" providerId="ADAL" clId="{FAAD53BE-AE2C-4A46-B5B8-F5CF8E6DB97C}" dt="2021-09-26T11:20:29.010" v="221" actId="1076"/>
          <ac:spMkLst>
            <pc:docMk/>
            <pc:sldMk cId="0" sldId="261"/>
            <ac:spMk id="12" creationId="{1327A2FD-60B6-434B-9D79-B8516177C6FF}"/>
          </ac:spMkLst>
        </pc:spChg>
        <pc:spChg chg="add mod">
          <ac:chgData name="Salonen Anssi" userId="241902be-ee4f-4c15-a5e1-57b8755bc3ff" providerId="ADAL" clId="{FAAD53BE-AE2C-4A46-B5B8-F5CF8E6DB97C}" dt="2021-09-26T11:19:32.084" v="207" actId="113"/>
          <ac:spMkLst>
            <pc:docMk/>
            <pc:sldMk cId="0" sldId="261"/>
            <ac:spMk id="13" creationId="{72F54886-E00C-43E5-8129-45106CAA656D}"/>
          </ac:spMkLst>
        </pc:spChg>
        <pc:picChg chg="mod">
          <ac:chgData name="Salonen Anssi" userId="241902be-ee4f-4c15-a5e1-57b8755bc3ff" providerId="ADAL" clId="{FAAD53BE-AE2C-4A46-B5B8-F5CF8E6DB97C}" dt="2021-09-26T11:16:46.029" v="117" actId="1076"/>
          <ac:picMkLst>
            <pc:docMk/>
            <pc:sldMk cId="0" sldId="261"/>
            <ac:picMk id="7170" creationId="{755972EC-78CD-4510-A1FE-924A4ECD25D4}"/>
          </ac:picMkLst>
        </pc:picChg>
      </pc:sldChg>
      <pc:sldChg chg="modSp modAnim">
        <pc:chgData name="Salonen Anssi" userId="241902be-ee4f-4c15-a5e1-57b8755bc3ff" providerId="ADAL" clId="{FAAD53BE-AE2C-4A46-B5B8-F5CF8E6DB97C}" dt="2021-09-23T12:53:25.590" v="86"/>
        <pc:sldMkLst>
          <pc:docMk/>
          <pc:sldMk cId="0" sldId="262"/>
        </pc:sldMkLst>
        <pc:spChg chg="mod">
          <ac:chgData name="Salonen Anssi" userId="241902be-ee4f-4c15-a5e1-57b8755bc3ff" providerId="ADAL" clId="{FAAD53BE-AE2C-4A46-B5B8-F5CF8E6DB97C}" dt="2021-09-23T12:53:20.807" v="84" actId="12"/>
          <ac:spMkLst>
            <pc:docMk/>
            <pc:sldMk cId="0" sldId="262"/>
            <ac:spMk id="4" creationId="{A4F831B9-04D1-4632-8D11-E39A6F9FD91C}"/>
          </ac:spMkLst>
        </pc:spChg>
      </pc:sldChg>
      <pc:sldChg chg="modSp mod ord">
        <pc:chgData name="Salonen Anssi" userId="241902be-ee4f-4c15-a5e1-57b8755bc3ff" providerId="ADAL" clId="{FAAD53BE-AE2C-4A46-B5B8-F5CF8E6DB97C}" dt="2021-09-23T11:38:10.663" v="52"/>
        <pc:sldMkLst>
          <pc:docMk/>
          <pc:sldMk cId="2675401692" sldId="263"/>
        </pc:sldMkLst>
        <pc:spChg chg="mod">
          <ac:chgData name="Salonen Anssi" userId="241902be-ee4f-4c15-a5e1-57b8755bc3ff" providerId="ADAL" clId="{FAAD53BE-AE2C-4A46-B5B8-F5CF8E6DB97C}" dt="2021-09-23T11:37:57.185" v="36" actId="6549"/>
          <ac:spMkLst>
            <pc:docMk/>
            <pc:sldMk cId="2675401692" sldId="263"/>
            <ac:spMk id="2" creationId="{1520D0E8-4325-1A49-9C80-BF440F63C053}"/>
          </ac:spMkLst>
        </pc:spChg>
        <pc:spChg chg="mod">
          <ac:chgData name="Salonen Anssi" userId="241902be-ee4f-4c15-a5e1-57b8755bc3ff" providerId="ADAL" clId="{FAAD53BE-AE2C-4A46-B5B8-F5CF8E6DB97C}" dt="2021-09-23T11:38:07.086" v="50" actId="20577"/>
          <ac:spMkLst>
            <pc:docMk/>
            <pc:sldMk cId="2675401692" sldId="263"/>
            <ac:spMk id="3" creationId="{272EC1BF-C009-614D-A722-6892BDBD0E1D}"/>
          </ac:spMkLst>
        </pc:spChg>
        <pc:spChg chg="mod">
          <ac:chgData name="Salonen Anssi" userId="241902be-ee4f-4c15-a5e1-57b8755bc3ff" providerId="ADAL" clId="{FAAD53BE-AE2C-4A46-B5B8-F5CF8E6DB97C}" dt="2021-09-23T11:38:02.930" v="45" actId="20577"/>
          <ac:spMkLst>
            <pc:docMk/>
            <pc:sldMk cId="2675401692" sldId="263"/>
            <ac:spMk id="4" creationId="{616EE2A2-1585-1C4A-A7CF-9E1614286C7F}"/>
          </ac:spMkLst>
        </pc:spChg>
      </pc:sldChg>
    </pc:docChg>
  </pc:docChgLst>
  <pc:docChgLst>
    <pc:chgData name="Seitaniemi Siiri" userId="b613e59b-4dc0-4e7d-a5d7-ab492795c13c" providerId="ADAL" clId="{F752D634-57BC-47C7-9D94-51F9BCF4FAA4}"/>
    <pc:docChg chg="custSel modSld">
      <pc:chgData name="Seitaniemi Siiri" userId="b613e59b-4dc0-4e7d-a5d7-ab492795c13c" providerId="ADAL" clId="{F752D634-57BC-47C7-9D94-51F9BCF4FAA4}" dt="2021-11-12T13:08:45.338" v="7" actId="478"/>
      <pc:docMkLst>
        <pc:docMk/>
      </pc:docMkLst>
      <pc:sldChg chg="delSp">
        <pc:chgData name="Seitaniemi Siiri" userId="b613e59b-4dc0-4e7d-a5d7-ab492795c13c" providerId="ADAL" clId="{F752D634-57BC-47C7-9D94-51F9BCF4FAA4}" dt="2021-11-12T13:08:33.513" v="1" actId="478"/>
        <pc:sldMkLst>
          <pc:docMk/>
          <pc:sldMk cId="0" sldId="257"/>
        </pc:sldMkLst>
        <pc:picChg chg="del">
          <ac:chgData name="Seitaniemi Siiri" userId="b613e59b-4dc0-4e7d-a5d7-ab492795c13c" providerId="ADAL" clId="{F752D634-57BC-47C7-9D94-51F9BCF4FAA4}" dt="2021-11-12T13:08:33.513" v="1" actId="478"/>
          <ac:picMkLst>
            <pc:docMk/>
            <pc:sldMk cId="0" sldId="257"/>
            <ac:picMk id="3074" creationId="{2D8E1A4F-14F1-4B23-A088-99EBAAFCF707}"/>
          </ac:picMkLst>
        </pc:picChg>
      </pc:sldChg>
      <pc:sldChg chg="delSp">
        <pc:chgData name="Seitaniemi Siiri" userId="b613e59b-4dc0-4e7d-a5d7-ab492795c13c" providerId="ADAL" clId="{F752D634-57BC-47C7-9D94-51F9BCF4FAA4}" dt="2021-11-12T13:08:34.810" v="2" actId="478"/>
        <pc:sldMkLst>
          <pc:docMk/>
          <pc:sldMk cId="0" sldId="258"/>
        </pc:sldMkLst>
        <pc:picChg chg="del">
          <ac:chgData name="Seitaniemi Siiri" userId="b613e59b-4dc0-4e7d-a5d7-ab492795c13c" providerId="ADAL" clId="{F752D634-57BC-47C7-9D94-51F9BCF4FAA4}" dt="2021-11-12T13:08:34.810" v="2" actId="478"/>
          <ac:picMkLst>
            <pc:docMk/>
            <pc:sldMk cId="0" sldId="258"/>
            <ac:picMk id="4098" creationId="{27998791-D8E8-49A8-B8FE-6D61C04FB49D}"/>
          </ac:picMkLst>
        </pc:picChg>
      </pc:sldChg>
      <pc:sldChg chg="delSp">
        <pc:chgData name="Seitaniemi Siiri" userId="b613e59b-4dc0-4e7d-a5d7-ab492795c13c" providerId="ADAL" clId="{F752D634-57BC-47C7-9D94-51F9BCF4FAA4}" dt="2021-11-12T13:08:36.160" v="3" actId="478"/>
        <pc:sldMkLst>
          <pc:docMk/>
          <pc:sldMk cId="0" sldId="259"/>
        </pc:sldMkLst>
        <pc:picChg chg="del">
          <ac:chgData name="Seitaniemi Siiri" userId="b613e59b-4dc0-4e7d-a5d7-ab492795c13c" providerId="ADAL" clId="{F752D634-57BC-47C7-9D94-51F9BCF4FAA4}" dt="2021-11-12T13:08:36.160" v="3" actId="478"/>
          <ac:picMkLst>
            <pc:docMk/>
            <pc:sldMk cId="0" sldId="259"/>
            <ac:picMk id="5122" creationId="{EE5B3AFD-C6D0-4428-9C01-0397C88CC440}"/>
          </ac:picMkLst>
        </pc:picChg>
      </pc:sldChg>
      <pc:sldChg chg="delSp">
        <pc:chgData name="Seitaniemi Siiri" userId="b613e59b-4dc0-4e7d-a5d7-ab492795c13c" providerId="ADAL" clId="{F752D634-57BC-47C7-9D94-51F9BCF4FAA4}" dt="2021-11-12T13:08:37.658" v="4" actId="478"/>
        <pc:sldMkLst>
          <pc:docMk/>
          <pc:sldMk cId="0" sldId="260"/>
        </pc:sldMkLst>
        <pc:picChg chg="del">
          <ac:chgData name="Seitaniemi Siiri" userId="b613e59b-4dc0-4e7d-a5d7-ab492795c13c" providerId="ADAL" clId="{F752D634-57BC-47C7-9D94-51F9BCF4FAA4}" dt="2021-11-12T13:08:37.658" v="4" actId="478"/>
          <ac:picMkLst>
            <pc:docMk/>
            <pc:sldMk cId="0" sldId="260"/>
            <ac:picMk id="6146" creationId="{EEB1024B-F4D5-4954-978D-E78C381375B2}"/>
          </ac:picMkLst>
        </pc:picChg>
      </pc:sldChg>
      <pc:sldChg chg="delSp modAnim">
        <pc:chgData name="Seitaniemi Siiri" userId="b613e59b-4dc0-4e7d-a5d7-ab492795c13c" providerId="ADAL" clId="{F752D634-57BC-47C7-9D94-51F9BCF4FAA4}" dt="2021-11-12T13:08:43.097" v="6" actId="478"/>
        <pc:sldMkLst>
          <pc:docMk/>
          <pc:sldMk cId="0" sldId="261"/>
        </pc:sldMkLst>
        <pc:spChg chg="del">
          <ac:chgData name="Seitaniemi Siiri" userId="b613e59b-4dc0-4e7d-a5d7-ab492795c13c" providerId="ADAL" clId="{F752D634-57BC-47C7-9D94-51F9BCF4FAA4}" dt="2021-11-12T13:08:41.881" v="5" actId="478"/>
          <ac:spMkLst>
            <pc:docMk/>
            <pc:sldMk cId="0" sldId="261"/>
            <ac:spMk id="4" creationId="{3CCBE10F-A5A9-4E3A-A333-C7E7AFA1A86D}"/>
          </ac:spMkLst>
        </pc:spChg>
        <pc:picChg chg="del">
          <ac:chgData name="Seitaniemi Siiri" userId="b613e59b-4dc0-4e7d-a5d7-ab492795c13c" providerId="ADAL" clId="{F752D634-57BC-47C7-9D94-51F9BCF4FAA4}" dt="2021-11-12T13:08:43.097" v="6" actId="478"/>
          <ac:picMkLst>
            <pc:docMk/>
            <pc:sldMk cId="0" sldId="261"/>
            <ac:picMk id="7170" creationId="{755972EC-78CD-4510-A1FE-924A4ECD25D4}"/>
          </ac:picMkLst>
        </pc:picChg>
      </pc:sldChg>
      <pc:sldChg chg="delSp">
        <pc:chgData name="Seitaniemi Siiri" userId="b613e59b-4dc0-4e7d-a5d7-ab492795c13c" providerId="ADAL" clId="{F752D634-57BC-47C7-9D94-51F9BCF4FAA4}" dt="2021-11-12T13:08:45.338" v="7" actId="478"/>
        <pc:sldMkLst>
          <pc:docMk/>
          <pc:sldMk cId="0" sldId="262"/>
        </pc:sldMkLst>
        <pc:picChg chg="del">
          <ac:chgData name="Seitaniemi Siiri" userId="b613e59b-4dc0-4e7d-a5d7-ab492795c13c" providerId="ADAL" clId="{F752D634-57BC-47C7-9D94-51F9BCF4FAA4}" dt="2021-11-12T13:08:45.338" v="7" actId="478"/>
          <ac:picMkLst>
            <pc:docMk/>
            <pc:sldMk cId="0" sldId="262"/>
            <ac:picMk id="8194" creationId="{C14773B7-AC5A-4E1D-AFEC-3E187FD47EBC}"/>
          </ac:picMkLst>
        </pc:picChg>
      </pc:sldChg>
      <pc:sldChg chg="delCm">
        <pc:chgData name="Seitaniemi Siiri" userId="b613e59b-4dc0-4e7d-a5d7-ab492795c13c" providerId="ADAL" clId="{F752D634-57BC-47C7-9D94-51F9BCF4FAA4}" dt="2021-11-12T13:08:28.693" v="0" actId="1592"/>
        <pc:sldMkLst>
          <pc:docMk/>
          <pc:sldMk cId="2675401692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D9967-FD12-4CD3-8C3F-24657AB815B9}" type="datetimeFigureOut">
              <a:rPr lang="fi-FI" smtClean="0"/>
              <a:t>12.11.2021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B3A3C-78E2-4325-AA0F-35C80169F5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083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644163-A3F0-46D2-8C97-687E816F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29C47-51F2-4C40-A3D3-6A0E8CC1F97D}" type="datetime1">
              <a:rPr lang="fi-FI" smtClean="0"/>
              <a:t>12.11.2021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0240AA-2AD7-4AD2-B4E8-521DE9E5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E5822D0-AB55-4ACB-B597-643F6A4A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99812-F0EA-4CDB-B875-0F8E993D77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391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D885DF-9971-4299-8794-6EEB8024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6B42B-CB73-40C7-B1DA-17C19390A305}" type="datetime1">
              <a:rPr lang="fi-FI" smtClean="0"/>
              <a:t>12.11.2021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D30B44D-2EA6-4429-921B-1D790AAD8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B5AE70F-19C6-4486-8A81-AA0D9E37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3606-8803-4EE3-9AFA-62616300B7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396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A6093F-5278-446B-89CF-192DDEE27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94012-8760-4F43-9FDC-E4458FBB0C39}" type="datetime1">
              <a:rPr lang="fi-FI" smtClean="0"/>
              <a:t>12.11.2021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A592376-5228-46FB-A3A3-FC2EAFC69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173431-B514-47AB-A1E9-6183A97B3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49074-C345-4B3F-86F3-0C347D71E8F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1738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2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838200" y="1865257"/>
            <a:ext cx="10515600" cy="4072974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64837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10972" y="1580369"/>
            <a:ext cx="5471431" cy="4199946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30093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FOKUS 3 grammatik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972" y="365126"/>
            <a:ext cx="5498659" cy="106509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22099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24594" y="365125"/>
            <a:ext cx="10731937" cy="810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4202352" y="2040043"/>
            <a:ext cx="1970744" cy="3483000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20575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22322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690507" y="365125"/>
            <a:ext cx="5866023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5690508" y="1768148"/>
            <a:ext cx="5866024" cy="4345503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08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218176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01637" y="39407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01863" y="13402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4389437" y="3953436"/>
            <a:ext cx="3433537" cy="1781443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43896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8377237" y="39534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83774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16378" y="6146632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337297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1343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1366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3326021" y="3838884"/>
            <a:ext cx="2615588" cy="1883295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3326247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86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625609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95186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95412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41030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385061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6486" y="2218944"/>
            <a:ext cx="5479944" cy="3292856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97796" y="2231644"/>
            <a:ext cx="5479944" cy="3292856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386460" y="1592457"/>
            <a:ext cx="5480304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6295356" y="1610813"/>
            <a:ext cx="5510159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38429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629560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41637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340841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6817CA-B8D1-4704-8121-366F7C0A4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09CDE-AB02-4E9E-80D4-5494079765B5}" type="datetime1">
              <a:rPr lang="fi-FI" smtClean="0"/>
              <a:t>12.11.2021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65CAD6-5624-494A-9829-F15B24AE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15D021D-E600-4CE6-8B06-2AF6CCC0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AF3A0-D1C4-4F28-AA1D-C52E0ECA37E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713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827F0E-E708-4193-9A84-F64BEF4E8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1FC57-5469-43F4-95D6-00BBB100B06C}" type="datetime1">
              <a:rPr lang="fi-FI" smtClean="0"/>
              <a:t>12.11.2021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570983-269D-42CC-92EA-54844E0BA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EDDD1C-B578-4E69-A326-096292919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34FCE-C0A5-4CEA-B7EA-8224E350A1A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422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F5086A33-E75C-4F64-965E-B0BFA65B5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D3C33-9783-49E0-BB2D-28BA14FFE0DE}" type="datetime1">
              <a:rPr lang="fi-FI" smtClean="0"/>
              <a:t>12.11.2021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59FE8F2A-9B4C-4471-BD46-315D2E47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D1C2540-8701-48EE-9301-637D537B3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800AF-C279-4926-A31D-0D1D4509B61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750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082946BE-8902-49CB-AB6C-4B91B3F7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F3F8E-8EFB-41FC-9A3F-54BE60BA5D8F}" type="datetime1">
              <a:rPr lang="fi-FI" smtClean="0"/>
              <a:t>12.11.2021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628A6C08-AD4C-4F47-92A4-C36E9D0F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9A9E608D-58F7-4991-904A-2CAEE04C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8EF05-360C-46D0-8181-CB151D6B81B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434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F7F68F5-E9C6-4B84-ACAD-969FF5818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0AEFE-BA17-4978-B9B0-2FAD5F67696F}" type="datetime1">
              <a:rPr lang="fi-FI" smtClean="0"/>
              <a:t>12.11.2021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3C130C22-713D-4FF5-B032-A79587474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A0777DD7-5CF9-4BBD-938F-3418DB5D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7CA6-60C0-4CA0-9E79-CC419852461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525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01DF6AEC-8C41-414E-99C2-CE3B79AF7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BE54-0944-498C-B910-92C9AEB6E62F}" type="datetime1">
              <a:rPr lang="fi-FI" smtClean="0"/>
              <a:t>12.11.2021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8F5A4FCE-D8AA-4DBA-83AF-DB5729D19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01443C06-861C-46A8-8190-FBABD226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1EB36-C6D3-4C53-9E82-D95183BB622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933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2583D8A-64CC-4497-8247-A00A06D5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A8203-98C9-459A-9B6C-A4C40D783F1A}" type="datetime1">
              <a:rPr lang="fi-FI" smtClean="0"/>
              <a:t>12.11.2021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DC5D634A-AEB9-476A-94AA-BC1B1730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D9BFBE4-401A-4D5C-815D-D66747799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B3921-2B5E-4128-B8A5-016BD6B2D0B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443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AFCF0FAA-43C6-43AF-AE15-645291C3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19E11-63D6-4CC8-A389-4B9EC78F25B2}" type="datetime1">
              <a:rPr lang="fi-FI" smtClean="0"/>
              <a:t>12.11.2021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6EF6B7B2-9008-4760-B18C-222323253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EEDD9044-8B32-4A87-858B-6AAAAE6FC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CC3E2-4083-4E25-A430-954E5325F0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834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A676FD6D-BA47-4C66-85B1-DB6C0252B9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FA3D7F89-56DA-4593-9A86-3F5EFE2922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095E27-CC51-4EE7-8CDC-EF54EBA5A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240468-D092-4556-B3F4-1D68A0359909}" type="datetime1">
              <a:rPr lang="fi-FI" smtClean="0"/>
              <a:t>12.11.2021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9CDE15-22BB-4B49-9265-3E9EF2D80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321483D-ADE1-49CD-81E1-F03BFB1DE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4DC1D2-0DEC-4858-A562-E292A34A55D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91814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6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Pronominit </a:t>
            </a:r>
            <a:r>
              <a:rPr lang="fi-FI" dirty="0" err="1"/>
              <a:t>man</a:t>
            </a:r>
            <a:r>
              <a:rPr lang="fi-FI" dirty="0"/>
              <a:t> ja </a:t>
            </a:r>
            <a:r>
              <a:rPr lang="fi-FI" dirty="0" err="1"/>
              <a:t>det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 err="1"/>
              <a:t>grammatik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11AF56-F84B-4190-A4C1-C38D0C043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1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i-FI" sz="4000" b="1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Pronominit </a:t>
            </a:r>
            <a:r>
              <a:rPr lang="fi-FI" sz="4900" dirty="0" err="1">
                <a:latin typeface="Calibri" panose="020F0502020204030204" pitchFamily="34" charset="0"/>
                <a:cs typeface="Calibri" panose="020F0502020204030204" pitchFamily="34" charset="0"/>
              </a:rPr>
              <a:t>man</a:t>
            </a: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fi-FI" sz="4900" dirty="0" err="1">
                <a:latin typeface="Calibri" panose="020F0502020204030204" pitchFamily="34" charset="0"/>
                <a:cs typeface="Calibri" panose="020F0502020204030204" pitchFamily="34" charset="0"/>
              </a:rPr>
              <a:t>det</a:t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864D62-9FB7-4FCF-9EC8-5FD355FD6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463"/>
            <a:ext cx="10515600" cy="476250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3200" i="1" dirty="0"/>
              <a:t>Man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b="1" dirty="0"/>
              <a:t>Pronomini </a:t>
            </a:r>
            <a:r>
              <a:rPr lang="fi-FI" b="1" i="1" dirty="0" err="1"/>
              <a:t>man</a:t>
            </a:r>
            <a:r>
              <a:rPr lang="fi-FI" b="1" dirty="0"/>
              <a:t> on lauseen tekijänä, kun puhutaan ihmisistä yleensä.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/>
              <a:t>Man</a:t>
            </a:r>
            <a:r>
              <a:rPr lang="fi-FI" sz="2400" dirty="0"/>
              <a:t> </a:t>
            </a:r>
            <a:r>
              <a:rPr lang="fi-FI" sz="2400" dirty="0" err="1"/>
              <a:t>äter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rågbröd</a:t>
            </a:r>
            <a:r>
              <a:rPr lang="fi-FI" sz="2400" dirty="0"/>
              <a:t> i Finland. 	</a:t>
            </a:r>
            <a:r>
              <a:rPr lang="fi-FI" sz="2000" i="1" dirty="0"/>
              <a:t>Suomessa </a:t>
            </a:r>
            <a:r>
              <a:rPr lang="fi-FI" sz="2000" b="1" i="1" dirty="0"/>
              <a:t>syödään</a:t>
            </a:r>
            <a:r>
              <a:rPr lang="fi-FI" sz="2000" i="1" dirty="0"/>
              <a:t> paljon ruisleipää.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i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b="1" i="1" dirty="0"/>
              <a:t>Man</a:t>
            </a:r>
            <a:r>
              <a:rPr lang="fi-FI" b="1" dirty="0"/>
              <a:t> on muodoltaan yksiköllinen ja kolmas persoona.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/>
              <a:t>Man</a:t>
            </a:r>
            <a:r>
              <a:rPr lang="fi-FI" sz="2400" dirty="0"/>
              <a:t> </a:t>
            </a:r>
            <a:r>
              <a:rPr lang="fi-FI" sz="2400" dirty="0" err="1"/>
              <a:t>måste</a:t>
            </a:r>
            <a:r>
              <a:rPr lang="fi-FI" sz="2400" dirty="0"/>
              <a:t> vara </a:t>
            </a:r>
            <a:r>
              <a:rPr lang="fi-FI" sz="2400" b="1" dirty="0" err="1"/>
              <a:t>försiktig</a:t>
            </a:r>
            <a:r>
              <a:rPr lang="fi-FI" sz="2400" dirty="0"/>
              <a:t>.		</a:t>
            </a:r>
            <a:r>
              <a:rPr lang="fi-FI" sz="2000" i="1" dirty="0"/>
              <a:t>Täytyy olla varovainen.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b="1" dirty="0" err="1"/>
              <a:t>man</a:t>
            </a:r>
            <a:r>
              <a:rPr lang="fi-FI" sz="2400" dirty="0"/>
              <a:t> </a:t>
            </a:r>
            <a:r>
              <a:rPr lang="fi-FI" sz="2400" dirty="0" err="1"/>
              <a:t>sätta</a:t>
            </a:r>
            <a:r>
              <a:rPr lang="fi-FI" sz="2400" dirty="0"/>
              <a:t> </a:t>
            </a:r>
            <a:r>
              <a:rPr lang="fi-FI" sz="2400" b="1" dirty="0" err="1"/>
              <a:t>sig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?		</a:t>
            </a:r>
            <a:r>
              <a:rPr lang="fi-FI" sz="2000" i="1" dirty="0"/>
              <a:t>Voiko tähän istuutua?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b="1" dirty="0" err="1"/>
              <a:t>man</a:t>
            </a:r>
            <a:r>
              <a:rPr lang="fi-FI" sz="2400" dirty="0"/>
              <a:t> </a:t>
            </a:r>
            <a:r>
              <a:rPr lang="fi-FI" sz="2400" dirty="0" err="1"/>
              <a:t>lämna</a:t>
            </a:r>
            <a:r>
              <a:rPr lang="fi-FI" sz="2400" dirty="0"/>
              <a:t> </a:t>
            </a:r>
            <a:r>
              <a:rPr lang="fi-FI" sz="2400" b="1" dirty="0" err="1"/>
              <a:t>sina</a:t>
            </a:r>
            <a:r>
              <a:rPr lang="fi-FI" sz="2400" dirty="0"/>
              <a:t> </a:t>
            </a:r>
            <a:r>
              <a:rPr lang="fi-FI" sz="2400" dirty="0" err="1"/>
              <a:t>grejer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?	</a:t>
            </a:r>
            <a:r>
              <a:rPr lang="fi-FI" sz="2000" i="1" dirty="0"/>
              <a:t>Voiko tänne jättää tavaransa?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314DCD6-1106-43C5-AC38-2E2F0B254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15F7A4A-8191-4C1A-989A-7D0559E2F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AF3A0-D1C4-4F28-AA1D-C52E0ECA37ED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20BE74-83BC-44F7-8E4E-5C1C9947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i-FI" b="1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Pronominit </a:t>
            </a:r>
            <a:r>
              <a:rPr lang="fi-FI" sz="4900" dirty="0" err="1">
                <a:latin typeface="Calibri" panose="020F0502020204030204" pitchFamily="34" charset="0"/>
                <a:cs typeface="Calibri" panose="020F0502020204030204" pitchFamily="34" charset="0"/>
              </a:rPr>
              <a:t>man</a:t>
            </a: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fi-FI" sz="4900" dirty="0" err="1">
                <a:latin typeface="Calibri" panose="020F0502020204030204" pitchFamily="34" charset="0"/>
                <a:cs typeface="Calibri" panose="020F0502020204030204" pitchFamily="34" charset="0"/>
              </a:rPr>
              <a:t>det</a:t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7A8C90-54CC-485A-A99B-939F30AAA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513873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3200" i="1" dirty="0" err="1"/>
              <a:t>Det</a:t>
            </a:r>
            <a:endParaRPr lang="fi-FI" sz="3200" i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b="1" dirty="0"/>
              <a:t>Pronominia </a:t>
            </a:r>
            <a:r>
              <a:rPr lang="fi-FI" b="1" i="1" dirty="0" err="1"/>
              <a:t>det</a:t>
            </a:r>
            <a:r>
              <a:rPr lang="fi-FI" b="1" dirty="0"/>
              <a:t> käytetään:</a:t>
            </a:r>
          </a:p>
          <a:p>
            <a:pPr fontAlgn="auto">
              <a:spcAft>
                <a:spcPts val="600"/>
              </a:spcAft>
              <a:buFontTx/>
              <a:buChar char="-"/>
              <a:defRPr/>
            </a:pPr>
            <a:r>
              <a:rPr lang="fi-FI" b="1" dirty="0"/>
              <a:t>kun kuvaillaan, millaista jossakin on tai millaista jokin on.</a:t>
            </a:r>
            <a:endParaRPr lang="fi-FI" sz="800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kallt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.			</a:t>
            </a:r>
            <a:r>
              <a:rPr lang="fi-FI" sz="2000" i="1" dirty="0"/>
              <a:t>Täällä on kylmä.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var</a:t>
            </a:r>
            <a:r>
              <a:rPr lang="fi-FI" sz="2400" dirty="0"/>
              <a:t> </a:t>
            </a:r>
            <a:r>
              <a:rPr lang="fi-FI" sz="2400" dirty="0" err="1"/>
              <a:t>tråkigt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höra</a:t>
            </a:r>
            <a:r>
              <a:rPr lang="fi-FI" sz="2400" dirty="0"/>
              <a:t>.	</a:t>
            </a:r>
            <a:r>
              <a:rPr lang="fi-FI" sz="2400" i="1" dirty="0"/>
              <a:t>	</a:t>
            </a:r>
            <a:r>
              <a:rPr lang="fi-FI" sz="2000" i="1" dirty="0"/>
              <a:t>Ikävä kuulla.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800" i="1" dirty="0"/>
          </a:p>
          <a:p>
            <a:pPr fontAlgn="auto">
              <a:spcAft>
                <a:spcPts val="600"/>
              </a:spcAft>
              <a:buFontTx/>
              <a:buChar char="-"/>
              <a:defRPr/>
            </a:pPr>
            <a:r>
              <a:rPr lang="fi-FI" b="1" dirty="0"/>
              <a:t>kun puhutaan säätilasta ja luonnonilmiöistä.</a:t>
            </a:r>
            <a:endParaRPr lang="fi-FI" sz="800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snöar</a:t>
            </a:r>
            <a:r>
              <a:rPr lang="fi-FI" sz="2400" dirty="0"/>
              <a:t>.				</a:t>
            </a:r>
            <a:r>
              <a:rPr lang="fi-FI" sz="2000" i="1" dirty="0"/>
              <a:t>Sataa lunta.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När</a:t>
            </a:r>
            <a:r>
              <a:rPr lang="fi-FI" sz="2400" b="1" dirty="0"/>
              <a:t> </a:t>
            </a:r>
            <a:r>
              <a:rPr lang="fi-FI" sz="2400" b="1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blir</a:t>
            </a:r>
            <a:r>
              <a:rPr lang="fi-FI" sz="2400" dirty="0"/>
              <a:t> </a:t>
            </a:r>
            <a:r>
              <a:rPr lang="fi-FI" sz="2400" dirty="0" err="1"/>
              <a:t>höst</a:t>
            </a:r>
            <a:r>
              <a:rPr lang="fi-FI" sz="2400" dirty="0"/>
              <a:t>, </a:t>
            </a:r>
            <a:r>
              <a:rPr lang="fi-FI" sz="2400" dirty="0" err="1"/>
              <a:t>blir</a:t>
            </a:r>
            <a:r>
              <a:rPr lang="fi-FI" sz="2400" dirty="0"/>
              <a:t> </a:t>
            </a:r>
            <a:r>
              <a:rPr lang="fi-FI" sz="2400" b="1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mörkt</a:t>
            </a:r>
            <a:r>
              <a:rPr lang="fi-FI" dirty="0"/>
              <a:t>.	</a:t>
            </a:r>
            <a:r>
              <a:rPr lang="fi-FI" sz="2000" i="1" dirty="0"/>
              <a:t>Kun tulee syksy, tulee pimeää.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4CF89FD-2007-4CB9-8D1E-7690C0539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ABB096B-A58A-4090-8858-90D94DF5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AF3A0-D1C4-4F28-AA1D-C52E0ECA37ED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Otsikko 1">
            <a:extLst>
              <a:ext uri="{FF2B5EF4-FFF2-40B4-BE49-F238E27FC236}">
                <a16:creationId xmlns:a16="http://schemas.microsoft.com/office/drawing/2014/main" id="{C378B024-78BF-4FD1-8332-CC51B338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Pronominit </a:t>
            </a:r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man</a:t>
            </a:r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det</a:t>
            </a:r>
            <a:endParaRPr lang="fi-FI" alt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662877-2B1E-411E-B4D0-605C2FC5A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b="1" dirty="0"/>
              <a:t>Pronominia </a:t>
            </a:r>
            <a:r>
              <a:rPr lang="fi-FI" b="1" i="1" dirty="0" err="1"/>
              <a:t>det</a:t>
            </a:r>
            <a:r>
              <a:rPr lang="fi-FI" b="1" dirty="0"/>
              <a:t> käytetään:</a:t>
            </a:r>
          </a:p>
          <a:p>
            <a:pPr fontAlgn="auto">
              <a:spcAft>
                <a:spcPts val="600"/>
              </a:spcAft>
              <a:buFontTx/>
              <a:buChar char="-"/>
              <a:defRPr/>
            </a:pPr>
            <a:r>
              <a:rPr lang="fi-FI" b="1" dirty="0"/>
              <a:t>kun käytetään aistihavaintoverbejä.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känns</a:t>
            </a:r>
            <a:r>
              <a:rPr lang="fi-FI" sz="2400" dirty="0"/>
              <a:t> </a:t>
            </a:r>
            <a:r>
              <a:rPr lang="fi-FI" sz="2400" dirty="0" err="1"/>
              <a:t>konstigt</a:t>
            </a:r>
            <a:r>
              <a:rPr lang="fi-FI" sz="2400" dirty="0"/>
              <a:t>.		</a:t>
            </a:r>
            <a:r>
              <a:rPr lang="fi-FI" sz="2000" i="1" dirty="0"/>
              <a:t>Tuntuu kummalliselta.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låter</a:t>
            </a:r>
            <a:r>
              <a:rPr lang="fi-FI" sz="2400" dirty="0"/>
              <a:t> </a:t>
            </a:r>
            <a:r>
              <a:rPr lang="fi-FI" sz="2400" dirty="0" err="1"/>
              <a:t>intressant</a:t>
            </a:r>
            <a:r>
              <a:rPr lang="fi-FI" sz="2400" dirty="0"/>
              <a:t>.		</a:t>
            </a:r>
            <a:r>
              <a:rPr lang="fi-FI" sz="2000" i="1" dirty="0"/>
              <a:t>Kuulostaa mielenkiintoiselta.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i="1" dirty="0"/>
          </a:p>
          <a:p>
            <a:pPr fontAlgn="auto">
              <a:spcAft>
                <a:spcPts val="600"/>
              </a:spcAft>
              <a:buFontTx/>
              <a:buChar char="-"/>
              <a:defRPr/>
            </a:pPr>
            <a:r>
              <a:rPr lang="fi-FI" b="1" dirty="0"/>
              <a:t>kun ilmaistaan, että jossakin on jotakin </a:t>
            </a:r>
            <a:r>
              <a:rPr lang="fi-FI" b="1" i="1" dirty="0" err="1"/>
              <a:t>det</a:t>
            </a:r>
            <a:r>
              <a:rPr lang="fi-FI" b="1" i="1" dirty="0"/>
              <a:t> </a:t>
            </a:r>
            <a:r>
              <a:rPr lang="fi-FI" b="1" i="1" dirty="0" err="1"/>
              <a:t>finns</a:t>
            </a:r>
            <a:r>
              <a:rPr lang="fi-FI" b="1" i="1" dirty="0"/>
              <a:t> </a:t>
            </a:r>
            <a:r>
              <a:rPr lang="fi-FI" b="1" dirty="0"/>
              <a:t>-rakenteen avulla.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finns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folk </a:t>
            </a:r>
            <a:r>
              <a:rPr lang="fi-FI" sz="2400" dirty="0" err="1"/>
              <a:t>här</a:t>
            </a:r>
            <a:r>
              <a:rPr lang="fi-FI" sz="2400" dirty="0"/>
              <a:t>.	</a:t>
            </a:r>
            <a:r>
              <a:rPr lang="fi-FI" sz="2000" i="1" dirty="0"/>
              <a:t>Täällä on paljon väkeä.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3A94105-BF6E-47F7-91F3-11740DEE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F419098-3DBE-4367-A009-DB8F93A40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AF3A0-D1C4-4F28-AA1D-C52E0ECA37ED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Otsikko 1">
            <a:extLst>
              <a:ext uri="{FF2B5EF4-FFF2-40B4-BE49-F238E27FC236}">
                <a16:creationId xmlns:a16="http://schemas.microsoft.com/office/drawing/2014/main" id="{7CB46124-680E-4890-A6D2-2C547B947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Suomenna.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A7CF9E-243C-4E77-A61F-16C431629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02263" cy="4351338"/>
          </a:xfrm>
        </p:spPr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När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bäst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åka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Finland?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Vilka</a:t>
            </a:r>
            <a:r>
              <a:rPr lang="fi-FI" sz="2400" dirty="0"/>
              <a:t> </a:t>
            </a:r>
            <a:r>
              <a:rPr lang="fi-FI" sz="2400" dirty="0" err="1"/>
              <a:t>ställen</a:t>
            </a:r>
            <a:r>
              <a:rPr lang="fi-FI" sz="2400" dirty="0"/>
              <a:t> </a:t>
            </a:r>
            <a:r>
              <a:rPr lang="fi-FI" sz="2400" dirty="0" err="1"/>
              <a:t>måste</a:t>
            </a:r>
            <a:r>
              <a:rPr lang="fi-FI" sz="2400" dirty="0"/>
              <a:t> </a:t>
            </a:r>
            <a:r>
              <a:rPr lang="fi-FI" sz="2400" dirty="0" err="1"/>
              <a:t>man</a:t>
            </a:r>
            <a:r>
              <a:rPr lang="fi-FI" sz="2400" dirty="0"/>
              <a:t> </a:t>
            </a:r>
            <a:r>
              <a:rPr lang="fi-FI" sz="2400" dirty="0" err="1"/>
              <a:t>besöka</a:t>
            </a:r>
            <a:r>
              <a:rPr lang="fi-FI" sz="24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Var</a:t>
            </a:r>
            <a:r>
              <a:rPr lang="fi-FI" sz="2400" dirty="0"/>
              <a:t> </a:t>
            </a: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dirty="0" err="1"/>
              <a:t>man</a:t>
            </a:r>
            <a:r>
              <a:rPr lang="fi-FI" sz="2400" dirty="0"/>
              <a:t> </a:t>
            </a:r>
            <a:r>
              <a:rPr lang="fi-FI" sz="2400" dirty="0" err="1"/>
              <a:t>bada</a:t>
            </a:r>
            <a:r>
              <a:rPr lang="fi-FI" sz="2400" dirty="0"/>
              <a:t> </a:t>
            </a:r>
            <a:r>
              <a:rPr lang="fi-FI" sz="2400" dirty="0" err="1"/>
              <a:t>bastu</a:t>
            </a:r>
            <a:r>
              <a:rPr lang="fi-FI" sz="24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Klarar</a:t>
            </a:r>
            <a:r>
              <a:rPr lang="fi-FI" sz="2400" dirty="0"/>
              <a:t> </a:t>
            </a:r>
            <a:r>
              <a:rPr lang="fi-FI" sz="2400" dirty="0" err="1"/>
              <a:t>man</a:t>
            </a:r>
            <a:r>
              <a:rPr lang="fi-FI" sz="2400" dirty="0"/>
              <a:t> </a:t>
            </a:r>
            <a:r>
              <a:rPr lang="fi-FI" sz="2400" dirty="0" err="1"/>
              <a:t>sig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svenska</a:t>
            </a:r>
            <a:r>
              <a:rPr lang="fi-FI" sz="2400" dirty="0"/>
              <a:t> </a:t>
            </a:r>
            <a:r>
              <a:rPr lang="fi-FI" sz="2400" dirty="0" err="1"/>
              <a:t>överallt</a:t>
            </a:r>
            <a:r>
              <a:rPr lang="fi-FI" sz="24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dyrt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äta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restaurang</a:t>
            </a:r>
            <a:r>
              <a:rPr lang="fi-FI" sz="24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Finns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snö</a:t>
            </a:r>
            <a:r>
              <a:rPr lang="fi-FI" sz="2400" dirty="0"/>
              <a:t> </a:t>
            </a:r>
            <a:r>
              <a:rPr lang="fi-FI" sz="2400" dirty="0" err="1"/>
              <a:t>redan</a:t>
            </a:r>
            <a:r>
              <a:rPr lang="fi-FI" sz="2400" dirty="0"/>
              <a:t> i </a:t>
            </a:r>
            <a:r>
              <a:rPr lang="fi-FI" sz="2400" dirty="0" err="1"/>
              <a:t>september</a:t>
            </a:r>
            <a:r>
              <a:rPr lang="fi-FI" sz="24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Regnar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sommaren</a:t>
            </a:r>
            <a:r>
              <a:rPr lang="fi-FI" sz="24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dirty="0" err="1"/>
              <a:t>man</a:t>
            </a:r>
            <a:r>
              <a:rPr lang="fi-FI" sz="2400" dirty="0"/>
              <a:t> se </a:t>
            </a:r>
            <a:r>
              <a:rPr lang="fi-FI" sz="2400" dirty="0" err="1"/>
              <a:t>jultomten</a:t>
            </a:r>
            <a:r>
              <a:rPr lang="fi-FI" sz="2400" dirty="0"/>
              <a:t> i Helsingfors?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6BE6105-04E2-42CE-ABC5-167EE1677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3" y="1825625"/>
            <a:ext cx="5788025" cy="4351338"/>
          </a:xfrm>
        </p:spPr>
        <p:txBody>
          <a:bodyPr/>
          <a:lstStyle/>
          <a:p>
            <a:pPr marL="0" indent="0">
              <a:buNone/>
            </a:pPr>
            <a:r>
              <a:rPr lang="fi-FI" altLang="fi-FI" sz="2400" dirty="0"/>
              <a:t>Milloin on parasta matkustaa Suomeen?</a:t>
            </a:r>
          </a:p>
          <a:p>
            <a:pPr marL="0" indent="0">
              <a:buNone/>
            </a:pPr>
            <a:r>
              <a:rPr lang="fi-FI" altLang="fi-FI" sz="2400" dirty="0"/>
              <a:t>Missä paikoissa täytyy käydä?</a:t>
            </a:r>
          </a:p>
          <a:p>
            <a:pPr marL="0" indent="0">
              <a:buNone/>
            </a:pPr>
            <a:r>
              <a:rPr lang="fi-FI" altLang="fi-FI" sz="2400" dirty="0"/>
              <a:t>Missä voi saunoa?</a:t>
            </a:r>
          </a:p>
          <a:p>
            <a:pPr marL="0" indent="0">
              <a:buNone/>
            </a:pPr>
            <a:r>
              <a:rPr lang="fi-FI" altLang="fi-FI" sz="2400" dirty="0"/>
              <a:t>Selviääkö ruotsiksi kaikkialla?</a:t>
            </a:r>
          </a:p>
          <a:p>
            <a:pPr marL="0" indent="0">
              <a:buNone/>
            </a:pPr>
            <a:r>
              <a:rPr lang="fi-FI" altLang="fi-FI" sz="2400" dirty="0"/>
              <a:t>Onko kallista syödä ravintolassa?</a:t>
            </a:r>
          </a:p>
          <a:p>
            <a:pPr marL="0" indent="0">
              <a:buNone/>
            </a:pPr>
            <a:r>
              <a:rPr lang="fi-FI" altLang="fi-FI" sz="2400" dirty="0"/>
              <a:t>Onko jo syyskuussa lunta?</a:t>
            </a:r>
          </a:p>
          <a:p>
            <a:pPr marL="0" indent="0">
              <a:buNone/>
            </a:pPr>
            <a:r>
              <a:rPr lang="fi-FI" altLang="fi-FI" sz="2400" dirty="0"/>
              <a:t>Sataako kesällä paljon?</a:t>
            </a:r>
          </a:p>
          <a:p>
            <a:pPr marL="0" indent="0">
              <a:buNone/>
            </a:pPr>
            <a:r>
              <a:rPr lang="fi-FI" altLang="fi-FI" sz="2400" dirty="0"/>
              <a:t>Voiko Helsingissä nähdä joulupukin?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B1EBB95-316F-42E4-AB3A-8DDDAD0F7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9B7AD3A-A028-40EA-A6F5-C6DC428E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800AF-C279-4926-A31D-0D1D4509B619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Otsikko 1">
            <a:extLst>
              <a:ext uri="{FF2B5EF4-FFF2-40B4-BE49-F238E27FC236}">
                <a16:creationId xmlns:a16="http://schemas.microsoft.com/office/drawing/2014/main" id="{8EB820B3-D854-4A6E-98E6-A9306E569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Täydennä </a:t>
            </a:r>
            <a:r>
              <a:rPr lang="fi-FI" altLang="fi-FI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man</a:t>
            </a:r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 tai </a:t>
            </a:r>
            <a:r>
              <a:rPr lang="fi-FI" altLang="fi-FI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det</a:t>
            </a:r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D0809C-05FB-4B45-89FA-6F445D8B12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hösten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_____ </a:t>
            </a:r>
            <a:r>
              <a:rPr lang="fi-FI" sz="2400" dirty="0" err="1"/>
              <a:t>så</a:t>
            </a:r>
            <a:r>
              <a:rPr lang="fi-FI" sz="2400" dirty="0"/>
              <a:t> </a:t>
            </a:r>
            <a:r>
              <a:rPr lang="fi-FI" sz="2400" dirty="0" err="1"/>
              <a:t>mörkt</a:t>
            </a:r>
            <a:r>
              <a:rPr lang="fi-FI" sz="24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Då</a:t>
            </a:r>
            <a:r>
              <a:rPr lang="fi-FI" sz="2400" dirty="0"/>
              <a:t> </a:t>
            </a:r>
            <a:r>
              <a:rPr lang="fi-FI" sz="2400" dirty="0" err="1"/>
              <a:t>känner</a:t>
            </a:r>
            <a:r>
              <a:rPr lang="fi-FI" sz="2400" dirty="0"/>
              <a:t> _____ </a:t>
            </a:r>
            <a:r>
              <a:rPr lang="fi-FI" sz="2400" dirty="0" err="1"/>
              <a:t>sig</a:t>
            </a:r>
            <a:r>
              <a:rPr lang="fi-FI" sz="2400" dirty="0"/>
              <a:t> </a:t>
            </a:r>
            <a:r>
              <a:rPr lang="fi-FI" sz="2400" dirty="0" err="1"/>
              <a:t>lite</a:t>
            </a:r>
            <a:r>
              <a:rPr lang="fi-FI" sz="2400" dirty="0"/>
              <a:t> </a:t>
            </a:r>
            <a:r>
              <a:rPr lang="fi-FI" sz="2400" dirty="0" err="1"/>
              <a:t>deppig</a:t>
            </a:r>
            <a:r>
              <a:rPr lang="fi-FI" sz="24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I </a:t>
            </a:r>
            <a:r>
              <a:rPr lang="fi-FI" sz="2400" dirty="0" err="1"/>
              <a:t>dag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_____ </a:t>
            </a:r>
            <a:r>
              <a:rPr lang="fi-FI" sz="2400" dirty="0" err="1"/>
              <a:t>regnat</a:t>
            </a:r>
            <a:r>
              <a:rPr lang="fi-FI" sz="2400" dirty="0"/>
              <a:t> hela </a:t>
            </a:r>
            <a:r>
              <a:rPr lang="fi-FI" sz="2400" dirty="0" err="1"/>
              <a:t>dagen</a:t>
            </a:r>
            <a:r>
              <a:rPr lang="fi-FI" sz="24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_____ </a:t>
            </a:r>
            <a:r>
              <a:rPr lang="fi-FI" sz="2400" dirty="0" err="1"/>
              <a:t>vill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gå</a:t>
            </a:r>
            <a:r>
              <a:rPr lang="fi-FI" sz="2400" dirty="0"/>
              <a:t> </a:t>
            </a:r>
            <a:r>
              <a:rPr lang="fi-FI" sz="2400" dirty="0" err="1"/>
              <a:t>ut</a:t>
            </a:r>
            <a:r>
              <a:rPr lang="fi-FI" sz="24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_____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inget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göra</a:t>
            </a:r>
            <a:r>
              <a:rPr lang="fi-FI" sz="24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_____ </a:t>
            </a:r>
            <a:r>
              <a:rPr lang="fi-FI" sz="2400" dirty="0" err="1"/>
              <a:t>känns</a:t>
            </a:r>
            <a:r>
              <a:rPr lang="fi-FI" sz="2400" dirty="0"/>
              <a:t> </a:t>
            </a:r>
            <a:r>
              <a:rPr lang="fi-FI" sz="2400" dirty="0" err="1"/>
              <a:t>trist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bara</a:t>
            </a:r>
            <a:r>
              <a:rPr lang="fi-FI" sz="2400" dirty="0"/>
              <a:t> </a:t>
            </a:r>
            <a:r>
              <a:rPr lang="fi-FI" sz="2400" dirty="0" err="1"/>
              <a:t>sitta</a:t>
            </a:r>
            <a:r>
              <a:rPr lang="fi-FI" sz="2400" dirty="0"/>
              <a:t> </a:t>
            </a:r>
            <a:r>
              <a:rPr lang="fi-FI" sz="2400" dirty="0" err="1"/>
              <a:t>inne</a:t>
            </a:r>
            <a:r>
              <a:rPr lang="fi-FI" sz="24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Finns</a:t>
            </a:r>
            <a:r>
              <a:rPr lang="fi-FI" sz="2400" dirty="0"/>
              <a:t> _____ </a:t>
            </a:r>
            <a:r>
              <a:rPr lang="fi-FI" sz="2400" dirty="0" err="1"/>
              <a:t>något</a:t>
            </a:r>
            <a:r>
              <a:rPr lang="fi-FI" sz="2400" dirty="0"/>
              <a:t> </a:t>
            </a:r>
            <a:r>
              <a:rPr lang="fi-FI" sz="2400" dirty="0" err="1"/>
              <a:t>som</a:t>
            </a:r>
            <a:r>
              <a:rPr lang="fi-FI" sz="2400" dirty="0"/>
              <a:t> </a:t>
            </a: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dirty="0" err="1"/>
              <a:t>pigga</a:t>
            </a:r>
            <a:r>
              <a:rPr lang="fi-FI" sz="2400" dirty="0"/>
              <a:t> </a:t>
            </a:r>
            <a:r>
              <a:rPr lang="fi-FI" sz="2400" dirty="0" err="1"/>
              <a:t>upp</a:t>
            </a:r>
            <a:r>
              <a:rPr lang="fi-FI" sz="2400" dirty="0"/>
              <a:t> en?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Kanske</a:t>
            </a:r>
            <a:r>
              <a:rPr lang="fi-FI" sz="2400" dirty="0"/>
              <a:t> </a:t>
            </a:r>
            <a:r>
              <a:rPr lang="fi-FI" sz="2400" dirty="0" err="1"/>
              <a:t>kan</a:t>
            </a:r>
            <a:r>
              <a:rPr lang="fi-FI" sz="2400" dirty="0"/>
              <a:t> _____ </a:t>
            </a:r>
            <a:r>
              <a:rPr lang="fi-FI" sz="2400" dirty="0" err="1"/>
              <a:t>titta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en </a:t>
            </a:r>
            <a:r>
              <a:rPr lang="fi-FI" sz="2400" dirty="0" err="1"/>
              <a:t>bra</a:t>
            </a:r>
            <a:r>
              <a:rPr lang="fi-FI" sz="2400" dirty="0"/>
              <a:t> </a:t>
            </a:r>
            <a:r>
              <a:rPr lang="fi-FI" sz="2400" dirty="0" err="1"/>
              <a:t>film</a:t>
            </a:r>
            <a:r>
              <a:rPr lang="fi-FI" sz="24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AB22805-42B3-4396-9A43-FDB873B2CB43}"/>
              </a:ext>
            </a:extLst>
          </p:cNvPr>
          <p:cNvSpPr txBox="1"/>
          <p:nvPr/>
        </p:nvSpPr>
        <p:spPr>
          <a:xfrm flipH="1">
            <a:off x="3009899" y="1757015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det</a:t>
            </a:r>
            <a:endParaRPr lang="fi-FI" sz="2400" b="1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F5C2D2C-9D4F-4D86-8438-A9A4C04DD66B}"/>
              </a:ext>
            </a:extLst>
          </p:cNvPr>
          <p:cNvSpPr txBox="1"/>
          <p:nvPr/>
        </p:nvSpPr>
        <p:spPr>
          <a:xfrm>
            <a:off x="2684749" y="2218680"/>
            <a:ext cx="145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man</a:t>
            </a:r>
            <a:endParaRPr lang="fi-FI" sz="2400" b="1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F40EC80-81C9-4BDB-8B18-A19A04CAF157}"/>
              </a:ext>
            </a:extLst>
          </p:cNvPr>
          <p:cNvSpPr txBox="1"/>
          <p:nvPr/>
        </p:nvSpPr>
        <p:spPr>
          <a:xfrm>
            <a:off x="2523773" y="2680345"/>
            <a:ext cx="145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det</a:t>
            </a:r>
            <a:endParaRPr lang="fi-FI" sz="2400" b="1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210F2A6-F061-4CD6-81FB-4C5F0CBE4A2E}"/>
              </a:ext>
            </a:extLst>
          </p:cNvPr>
          <p:cNvSpPr txBox="1"/>
          <p:nvPr/>
        </p:nvSpPr>
        <p:spPr>
          <a:xfrm>
            <a:off x="1403021" y="3113782"/>
            <a:ext cx="145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Man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EDC8C7D-B3AB-4CC6-9BE2-E75537179350}"/>
              </a:ext>
            </a:extLst>
          </p:cNvPr>
          <p:cNvSpPr txBox="1"/>
          <p:nvPr/>
        </p:nvSpPr>
        <p:spPr>
          <a:xfrm>
            <a:off x="1403021" y="3547219"/>
            <a:ext cx="145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Man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360E6D9-AB3C-42DB-BC2D-55E0966C3BCB}"/>
              </a:ext>
            </a:extLst>
          </p:cNvPr>
          <p:cNvSpPr txBox="1"/>
          <p:nvPr/>
        </p:nvSpPr>
        <p:spPr>
          <a:xfrm>
            <a:off x="1403021" y="4025085"/>
            <a:ext cx="145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Det</a:t>
            </a:r>
            <a:endParaRPr lang="fi-FI" sz="2400" b="1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1327A2FD-60B6-434B-9D79-B8516177C6FF}"/>
              </a:ext>
            </a:extLst>
          </p:cNvPr>
          <p:cNvSpPr txBox="1"/>
          <p:nvPr/>
        </p:nvSpPr>
        <p:spPr>
          <a:xfrm>
            <a:off x="2128220" y="4457728"/>
            <a:ext cx="145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det</a:t>
            </a:r>
            <a:endParaRPr lang="fi-FI" sz="2400" b="1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2F54886-E00C-43E5-8129-45106CAA656D}"/>
              </a:ext>
            </a:extLst>
          </p:cNvPr>
          <p:cNvSpPr txBox="1"/>
          <p:nvPr/>
        </p:nvSpPr>
        <p:spPr>
          <a:xfrm>
            <a:off x="2780000" y="5312810"/>
            <a:ext cx="145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man</a:t>
            </a:r>
            <a:endParaRPr lang="fi-FI" sz="2400" b="1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4A2800F-2F9B-44C6-BCEA-21496577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6AFB9EC-1CE3-49A8-A1E1-1570F445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800AF-C279-4926-A31D-0D1D4509B619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Otsikko 1">
            <a:extLst>
              <a:ext uri="{FF2B5EF4-FFF2-40B4-BE49-F238E27FC236}">
                <a16:creationId xmlns:a16="http://schemas.microsoft.com/office/drawing/2014/main" id="{7B69C27D-7537-41D3-B7D9-776A6C5D2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Käännä.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735269-4DF0-4E45-A18D-F7C288086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49825" cy="4351338"/>
          </a:xfrm>
        </p:spPr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Kuulostaa jännittävältä.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Tänään on lämmintä ja aurinkoista.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Täällä on monta hyvää ravintolaa.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Kesällä syödään paljon jäätelöä.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Ei saa valehdella.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Pitää aina olla rehellinen.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4F831B9-04D1-4632-8D11-E39A6F9FD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8025" y="1825625"/>
            <a:ext cx="5565775" cy="435133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låter</a:t>
            </a:r>
            <a:r>
              <a:rPr lang="fi-FI" sz="2400" dirty="0"/>
              <a:t> </a:t>
            </a:r>
            <a:r>
              <a:rPr lang="fi-FI" sz="2400" dirty="0" err="1"/>
              <a:t>spännande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dirty="0"/>
              <a:t>I </a:t>
            </a:r>
            <a:r>
              <a:rPr lang="fi-FI" sz="2400" dirty="0" err="1"/>
              <a:t>dag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varmt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soligt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finns</a:t>
            </a:r>
            <a:r>
              <a:rPr lang="fi-FI" sz="2400" dirty="0"/>
              <a:t> </a:t>
            </a:r>
            <a:r>
              <a:rPr lang="fi-FI" sz="2400" dirty="0" err="1"/>
              <a:t>många</a:t>
            </a:r>
            <a:r>
              <a:rPr lang="fi-FI" sz="2400" dirty="0"/>
              <a:t> </a:t>
            </a:r>
            <a:r>
              <a:rPr lang="fi-FI" sz="2400" dirty="0" err="1"/>
              <a:t>bra</a:t>
            </a:r>
            <a:r>
              <a:rPr lang="fi-FI" sz="2400" dirty="0"/>
              <a:t> </a:t>
            </a:r>
            <a:r>
              <a:rPr lang="fi-FI" sz="2400" dirty="0" err="1"/>
              <a:t>restauranger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sommaren</a:t>
            </a:r>
            <a:r>
              <a:rPr lang="fi-FI" sz="2400" dirty="0"/>
              <a:t> </a:t>
            </a:r>
            <a:r>
              <a:rPr lang="fi-FI" sz="2400" dirty="0" err="1"/>
              <a:t>äter</a:t>
            </a:r>
            <a:r>
              <a:rPr lang="fi-FI" sz="2400" dirty="0"/>
              <a:t> </a:t>
            </a:r>
            <a:r>
              <a:rPr lang="fi-FI" sz="2400" dirty="0" err="1"/>
              <a:t>man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glass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dirty="0"/>
              <a:t>Man </a:t>
            </a:r>
            <a:r>
              <a:rPr lang="fi-FI" sz="2400" dirty="0" err="1"/>
              <a:t>får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ljuga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dirty="0"/>
              <a:t>Man </a:t>
            </a:r>
            <a:r>
              <a:rPr lang="fi-FI" sz="2400" dirty="0" err="1"/>
              <a:t>ska</a:t>
            </a:r>
            <a:r>
              <a:rPr lang="fi-FI" sz="2400" dirty="0"/>
              <a:t> </a:t>
            </a:r>
            <a:r>
              <a:rPr lang="fi-FI" sz="2400" dirty="0" err="1"/>
              <a:t>alltid</a:t>
            </a:r>
            <a:r>
              <a:rPr lang="fi-FI" sz="2400" dirty="0"/>
              <a:t> vara </a:t>
            </a:r>
            <a:r>
              <a:rPr lang="fi-FI" sz="2400" dirty="0" err="1"/>
              <a:t>ärlig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8468CC8-064C-4CCB-B056-E5275A2F9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93B70ED-A305-4A0C-90B7-23E093F0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800AF-C279-4926-A31D-0D1D4509B619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B2C9E4-04D8-4CF2-B94F-90A30CA18012}">
  <ds:schemaRefs>
    <ds:schemaRef ds:uri="http://schemas.microsoft.com/office/2006/metadata/properties"/>
    <ds:schemaRef ds:uri="http://purl.org/dc/elements/1.1/"/>
    <ds:schemaRef ds:uri="71ab168a-e945-43f5-b28f-5956cebc55ca"/>
    <ds:schemaRef ds:uri="e3e1b5a8-2fe4-4eeb-9f27-4cc0a8a55167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DF0B774-CF41-426D-819C-10792612A3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9c720-f1e3-4ea1-8df0-5d269de6d616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D62B05-E5A2-4260-99E7-D5171D4E7C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475</Words>
  <Application>Microsoft Office PowerPoint</Application>
  <PresentationFormat>Laajakuva</PresentationFormat>
  <Paragraphs>100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1_Office-teema</vt:lpstr>
      <vt:lpstr>Pronominit man ja det</vt:lpstr>
      <vt:lpstr> Pronominit man ja det </vt:lpstr>
      <vt:lpstr> Pronominit man ja det </vt:lpstr>
      <vt:lpstr>Pronominit man ja det</vt:lpstr>
      <vt:lpstr>Suomenna.</vt:lpstr>
      <vt:lpstr>Täydennä man tai det.</vt:lpstr>
      <vt:lpstr>Käännä.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grammatik</dc:title>
  <dc:creator>Salonen Anssi</dc:creator>
  <cp:lastModifiedBy>Seitaniemi Siiri</cp:lastModifiedBy>
  <cp:revision>17</cp:revision>
  <dcterms:created xsi:type="dcterms:W3CDTF">2016-09-17T08:20:03Z</dcterms:created>
  <dcterms:modified xsi:type="dcterms:W3CDTF">2021-11-12T13:09:05Z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