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6" autoAdjust="0"/>
    <p:restoredTop sz="94660"/>
  </p:normalViewPr>
  <p:slideViewPr>
    <p:cSldViewPr snapToGrid="0">
      <p:cViewPr varScale="1">
        <p:scale>
          <a:sx n="73" d="100"/>
          <a:sy n="73" d="100"/>
        </p:scale>
        <p:origin x="618" y="8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58AAA683-D471-494A-B65C-B09227A30573}" type="datetimeFigureOut">
              <a:rPr lang="fi-FI" smtClean="0"/>
              <a:t>18.5.2021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68DA31-6F0C-4BAA-8270-5998FB50DDB8}" type="slidenum">
              <a:rPr lang="fi-FI" smtClean="0"/>
              <a:t>‹#›</a:t>
            </a:fld>
            <a:endParaRPr lang="fi-FI"/>
          </a:p>
        </p:txBody>
      </p:sp>
    </p:spTree>
    <p:extLst>
      <p:ext uri="{BB962C8B-B14F-4D97-AF65-F5344CB8AC3E}">
        <p14:creationId xmlns:p14="http://schemas.microsoft.com/office/powerpoint/2010/main" val="2502977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58AAA683-D471-494A-B65C-B09227A30573}" type="datetimeFigureOut">
              <a:rPr lang="fi-FI" smtClean="0"/>
              <a:t>18.5.2021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68DA31-6F0C-4BAA-8270-5998FB50DDB8}" type="slidenum">
              <a:rPr lang="fi-FI" smtClean="0"/>
              <a:t>‹#›</a:t>
            </a:fld>
            <a:endParaRPr lang="fi-FI"/>
          </a:p>
        </p:txBody>
      </p:sp>
    </p:spTree>
    <p:extLst>
      <p:ext uri="{BB962C8B-B14F-4D97-AF65-F5344CB8AC3E}">
        <p14:creationId xmlns:p14="http://schemas.microsoft.com/office/powerpoint/2010/main" val="4177598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58AAA683-D471-494A-B65C-B09227A30573}" type="datetimeFigureOut">
              <a:rPr lang="fi-FI" smtClean="0"/>
              <a:t>18.5.2021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68DA31-6F0C-4BAA-8270-5998FB50DDB8}" type="slidenum">
              <a:rPr lang="fi-FI" smtClean="0"/>
              <a:t>‹#›</a:t>
            </a:fld>
            <a:endParaRPr lang="fi-FI"/>
          </a:p>
        </p:txBody>
      </p:sp>
    </p:spTree>
    <p:extLst>
      <p:ext uri="{BB962C8B-B14F-4D97-AF65-F5344CB8AC3E}">
        <p14:creationId xmlns:p14="http://schemas.microsoft.com/office/powerpoint/2010/main" val="875324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58AAA683-D471-494A-B65C-B09227A30573}" type="datetimeFigureOut">
              <a:rPr lang="fi-FI" smtClean="0"/>
              <a:t>18.5.2021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68DA31-6F0C-4BAA-8270-5998FB50DDB8}" type="slidenum">
              <a:rPr lang="fi-FI" smtClean="0"/>
              <a:t>‹#›</a:t>
            </a:fld>
            <a:endParaRPr lang="fi-FI"/>
          </a:p>
        </p:txBody>
      </p:sp>
    </p:spTree>
    <p:extLst>
      <p:ext uri="{BB962C8B-B14F-4D97-AF65-F5344CB8AC3E}">
        <p14:creationId xmlns:p14="http://schemas.microsoft.com/office/powerpoint/2010/main" val="4130631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4" name="Päivämäärän paikkamerkki 3"/>
          <p:cNvSpPr>
            <a:spLocks noGrp="1"/>
          </p:cNvSpPr>
          <p:nvPr>
            <p:ph type="dt" sz="half" idx="10"/>
          </p:nvPr>
        </p:nvSpPr>
        <p:spPr/>
        <p:txBody>
          <a:bodyPr/>
          <a:lstStyle/>
          <a:p>
            <a:fld id="{58AAA683-D471-494A-B65C-B09227A30573}" type="datetimeFigureOut">
              <a:rPr lang="fi-FI" smtClean="0"/>
              <a:t>18.5.2021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68DA31-6F0C-4BAA-8270-5998FB50DDB8}" type="slidenum">
              <a:rPr lang="fi-FI" smtClean="0"/>
              <a:t>‹#›</a:t>
            </a:fld>
            <a:endParaRPr lang="fi-FI"/>
          </a:p>
        </p:txBody>
      </p:sp>
    </p:spTree>
    <p:extLst>
      <p:ext uri="{BB962C8B-B14F-4D97-AF65-F5344CB8AC3E}">
        <p14:creationId xmlns:p14="http://schemas.microsoft.com/office/powerpoint/2010/main" val="1856695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58AAA683-D471-494A-B65C-B09227A30573}" type="datetimeFigureOut">
              <a:rPr lang="fi-FI" smtClean="0"/>
              <a:t>18.5.2021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F368DA31-6F0C-4BAA-8270-5998FB50DDB8}" type="slidenum">
              <a:rPr lang="fi-FI" smtClean="0"/>
              <a:t>‹#›</a:t>
            </a:fld>
            <a:endParaRPr lang="fi-FI"/>
          </a:p>
        </p:txBody>
      </p:sp>
    </p:spTree>
    <p:extLst>
      <p:ext uri="{BB962C8B-B14F-4D97-AF65-F5344CB8AC3E}">
        <p14:creationId xmlns:p14="http://schemas.microsoft.com/office/powerpoint/2010/main" val="8274575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 napsautt.</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58AAA683-D471-494A-B65C-B09227A30573}" type="datetimeFigureOut">
              <a:rPr lang="fi-FI" smtClean="0"/>
              <a:t>18.5.2021</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F368DA31-6F0C-4BAA-8270-5998FB50DDB8}" type="slidenum">
              <a:rPr lang="fi-FI" smtClean="0"/>
              <a:t>‹#›</a:t>
            </a:fld>
            <a:endParaRPr lang="fi-FI"/>
          </a:p>
        </p:txBody>
      </p:sp>
    </p:spTree>
    <p:extLst>
      <p:ext uri="{BB962C8B-B14F-4D97-AF65-F5344CB8AC3E}">
        <p14:creationId xmlns:p14="http://schemas.microsoft.com/office/powerpoint/2010/main" val="3839976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58AAA683-D471-494A-B65C-B09227A30573}" type="datetimeFigureOut">
              <a:rPr lang="fi-FI" smtClean="0"/>
              <a:t>18.5.2021</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F368DA31-6F0C-4BAA-8270-5998FB50DDB8}" type="slidenum">
              <a:rPr lang="fi-FI" smtClean="0"/>
              <a:t>‹#›</a:t>
            </a:fld>
            <a:endParaRPr lang="fi-FI"/>
          </a:p>
        </p:txBody>
      </p:sp>
    </p:spTree>
    <p:extLst>
      <p:ext uri="{BB962C8B-B14F-4D97-AF65-F5344CB8AC3E}">
        <p14:creationId xmlns:p14="http://schemas.microsoft.com/office/powerpoint/2010/main" val="2876190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58AAA683-D471-494A-B65C-B09227A30573}" type="datetimeFigureOut">
              <a:rPr lang="fi-FI" smtClean="0"/>
              <a:t>18.5.2021</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F368DA31-6F0C-4BAA-8270-5998FB50DDB8}" type="slidenum">
              <a:rPr lang="fi-FI" smtClean="0"/>
              <a:t>‹#›</a:t>
            </a:fld>
            <a:endParaRPr lang="fi-FI"/>
          </a:p>
        </p:txBody>
      </p:sp>
    </p:spTree>
    <p:extLst>
      <p:ext uri="{BB962C8B-B14F-4D97-AF65-F5344CB8AC3E}">
        <p14:creationId xmlns:p14="http://schemas.microsoft.com/office/powerpoint/2010/main" val="2145771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58AAA683-D471-494A-B65C-B09227A30573}" type="datetimeFigureOut">
              <a:rPr lang="fi-FI" smtClean="0"/>
              <a:t>18.5.2021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F368DA31-6F0C-4BAA-8270-5998FB50DDB8}" type="slidenum">
              <a:rPr lang="fi-FI" smtClean="0"/>
              <a:t>‹#›</a:t>
            </a:fld>
            <a:endParaRPr lang="fi-FI"/>
          </a:p>
        </p:txBody>
      </p:sp>
    </p:spTree>
    <p:extLst>
      <p:ext uri="{BB962C8B-B14F-4D97-AF65-F5344CB8AC3E}">
        <p14:creationId xmlns:p14="http://schemas.microsoft.com/office/powerpoint/2010/main" val="2905447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58AAA683-D471-494A-B65C-B09227A30573}" type="datetimeFigureOut">
              <a:rPr lang="fi-FI" smtClean="0"/>
              <a:t>18.5.2021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F368DA31-6F0C-4BAA-8270-5998FB50DDB8}" type="slidenum">
              <a:rPr lang="fi-FI" smtClean="0"/>
              <a:t>‹#›</a:t>
            </a:fld>
            <a:endParaRPr lang="fi-FI"/>
          </a:p>
        </p:txBody>
      </p:sp>
    </p:spTree>
    <p:extLst>
      <p:ext uri="{BB962C8B-B14F-4D97-AF65-F5344CB8AC3E}">
        <p14:creationId xmlns:p14="http://schemas.microsoft.com/office/powerpoint/2010/main" val="3546147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AAA683-D471-494A-B65C-B09227A30573}" type="datetimeFigureOut">
              <a:rPr lang="fi-FI" smtClean="0"/>
              <a:t>18.5.2021</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68DA31-6F0C-4BAA-8270-5998FB50DDB8}" type="slidenum">
              <a:rPr lang="fi-FI" smtClean="0"/>
              <a:t>‹#›</a:t>
            </a:fld>
            <a:endParaRPr lang="fi-FI"/>
          </a:p>
        </p:txBody>
      </p:sp>
    </p:spTree>
    <p:extLst>
      <p:ext uri="{BB962C8B-B14F-4D97-AF65-F5344CB8AC3E}">
        <p14:creationId xmlns:p14="http://schemas.microsoft.com/office/powerpoint/2010/main" val="3386664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1"/>
            <a:ext cx="10515600" cy="894944"/>
          </a:xfrm>
        </p:spPr>
        <p:txBody>
          <a:bodyPr/>
          <a:lstStyle/>
          <a:p>
            <a:r>
              <a:rPr lang="fi-FI" b="1" dirty="0" smtClean="0"/>
              <a:t>9E</a:t>
            </a:r>
            <a:endParaRPr lang="fi-FI" b="1" dirty="0"/>
          </a:p>
        </p:txBody>
      </p:sp>
      <p:sp>
        <p:nvSpPr>
          <p:cNvPr id="3" name="Sisällön paikkamerkki 2"/>
          <p:cNvSpPr>
            <a:spLocks noGrp="1"/>
          </p:cNvSpPr>
          <p:nvPr>
            <p:ph idx="1"/>
          </p:nvPr>
        </p:nvSpPr>
        <p:spPr>
          <a:xfrm>
            <a:off x="136187" y="700390"/>
            <a:ext cx="11789924" cy="6157609"/>
          </a:xfrm>
        </p:spPr>
        <p:txBody>
          <a:bodyPr>
            <a:normAutofit fontScale="92500" lnSpcReduction="20000"/>
          </a:bodyPr>
          <a:lstStyle/>
          <a:p>
            <a:pPr marL="514350" indent="-514350">
              <a:buAutoNum type="arabicPeriod"/>
            </a:pPr>
            <a:r>
              <a:rPr lang="fi-FI" sz="3200" dirty="0" smtClean="0"/>
              <a:t>A kenguru; B hyttynen, sääski; C ihminen </a:t>
            </a:r>
          </a:p>
          <a:p>
            <a:pPr marL="514350" indent="-514350">
              <a:buAutoNum type="arabicPeriod"/>
            </a:pPr>
            <a:r>
              <a:rPr lang="fi-FI" sz="3200" dirty="0"/>
              <a:t>e</a:t>
            </a:r>
            <a:r>
              <a:rPr lang="fi-FI" sz="3200" dirty="0" smtClean="0"/>
              <a:t>nsisijaisesti heikkoihin ja huonosti voiviin kasveihin, mutta myös terveisiin kasveihin, jos niiden kasvattamisessa on käytetty typpirikasta lannoitetta. </a:t>
            </a:r>
          </a:p>
          <a:p>
            <a:pPr marL="514350" indent="-514350">
              <a:buAutoNum type="arabicPeriod"/>
            </a:pPr>
            <a:r>
              <a:rPr lang="fi-FI" sz="3200" dirty="0" smtClean="0"/>
              <a:t>Kirvat ja </a:t>
            </a:r>
            <a:r>
              <a:rPr lang="fi-FI" sz="3200" dirty="0" err="1" smtClean="0"/>
              <a:t>jauhiaiset</a:t>
            </a:r>
            <a:r>
              <a:rPr lang="fi-FI" sz="3200" dirty="0" smtClean="0"/>
              <a:t>: suihkuttamalla seosta, jossa on teelusikallinen tiskiainetta puolessa litrassa vettä. </a:t>
            </a:r>
            <a:br>
              <a:rPr lang="fi-FI" sz="3200" dirty="0" smtClean="0"/>
            </a:br>
            <a:r>
              <a:rPr lang="fi-FI" sz="3200" dirty="0" smtClean="0"/>
              <a:t>Muurahaiset ja termiitit: suihkuta ruokasoodan ja astianpesuaineen seosta. </a:t>
            </a:r>
            <a:br>
              <a:rPr lang="fi-FI" sz="3200" dirty="0" smtClean="0"/>
            </a:br>
            <a:r>
              <a:rPr lang="fi-FI" sz="3200" dirty="0" smtClean="0"/>
              <a:t>Etanat poimitaan lehdiltä ja tuhotaan tai hukutetaan kaljaan. Etanat pitävät happamesta maaperästä, joten puutarhaan kannattaa sirotella kalkkia jotta sen happamuus vähenee.</a:t>
            </a:r>
          </a:p>
          <a:p>
            <a:pPr marL="514350" indent="-514350">
              <a:buFont typeface="Arial" panose="020B0604020202020204" pitchFamily="34" charset="0"/>
              <a:buAutoNum type="arabicPeriod"/>
            </a:pPr>
            <a:r>
              <a:rPr lang="fi-FI" sz="3200" dirty="0" smtClean="0"/>
              <a:t>Botha </a:t>
            </a:r>
            <a:r>
              <a:rPr lang="fi-FI" sz="3200" dirty="0"/>
              <a:t>käyttää teoksissaan monipuolisia materiaaleja: esimerkiksi ajopuuta, vanhoja autonrenkaita, pieniä kiviä, savea. Veistokset käsittelevät taiteen ja luonnon roolia julkisissa tiloissa, muuttoliikettä, liikakansoitusta, kierrätystä, villieläinten ja ihmisten yhteiseloa, kaupungistumista, ympäristönsuojelua ja syvällisellä tasolla elämää ja selviytymistä vastoin kaikkia odotuksia</a:t>
            </a:r>
            <a:r>
              <a:rPr lang="fi-FI" sz="3200" dirty="0" smtClean="0"/>
              <a:t>. </a:t>
            </a:r>
          </a:p>
        </p:txBody>
      </p:sp>
    </p:spTree>
    <p:extLst>
      <p:ext uri="{BB962C8B-B14F-4D97-AF65-F5344CB8AC3E}">
        <p14:creationId xmlns:p14="http://schemas.microsoft.com/office/powerpoint/2010/main" val="2877192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0"/>
            <a:ext cx="10515600" cy="175098"/>
          </a:xfrm>
        </p:spPr>
        <p:txBody>
          <a:bodyPr>
            <a:normAutofit fontScale="90000"/>
          </a:bodyPr>
          <a:lstStyle/>
          <a:p>
            <a:endParaRPr lang="fi-FI" dirty="0"/>
          </a:p>
        </p:txBody>
      </p:sp>
      <p:sp>
        <p:nvSpPr>
          <p:cNvPr id="3" name="Sisällön paikkamerkki 2"/>
          <p:cNvSpPr>
            <a:spLocks noGrp="1"/>
          </p:cNvSpPr>
          <p:nvPr>
            <p:ph idx="1"/>
          </p:nvPr>
        </p:nvSpPr>
        <p:spPr>
          <a:xfrm>
            <a:off x="838199" y="330740"/>
            <a:ext cx="10854447" cy="6342434"/>
          </a:xfrm>
        </p:spPr>
        <p:txBody>
          <a:bodyPr>
            <a:noAutofit/>
          </a:bodyPr>
          <a:lstStyle/>
          <a:p>
            <a:pPr marL="0" indent="0">
              <a:buNone/>
            </a:pPr>
            <a:r>
              <a:rPr lang="fi-FI" sz="3000" dirty="0" smtClean="0"/>
              <a:t>5. Rehevöityminen johtuu kasvien tarvitsemien ravinteiden kuten fosforin ja typen määrän lisääntymisestä vesistössä. Leväkukintoja muodostuu veden pinnalle ja ne estävät pinnan alla olevia kasveja ja eläimiä saamasta valoa ja happea.</a:t>
            </a:r>
          </a:p>
          <a:p>
            <a:pPr marL="0" indent="0">
              <a:buNone/>
            </a:pPr>
            <a:r>
              <a:rPr lang="fi-FI" sz="3000" dirty="0" smtClean="0">
                <a:solidFill>
                  <a:prstClr val="black"/>
                </a:solidFill>
              </a:rPr>
              <a:t>6. </a:t>
            </a:r>
            <a:r>
              <a:rPr lang="en-US" sz="3000" dirty="0" smtClean="0">
                <a:solidFill>
                  <a:prstClr val="black"/>
                </a:solidFill>
              </a:rPr>
              <a:t>The </a:t>
            </a:r>
            <a:r>
              <a:rPr lang="en-US" sz="3000" dirty="0">
                <a:solidFill>
                  <a:prstClr val="black"/>
                </a:solidFill>
              </a:rPr>
              <a:t>Wollemi Pine pot plants can manage both in low and high temperatures, the saplings are cultivated from an ancient species that was thought to have died out two million years ago. Surviving Wollemi Pines grow only in an isolated spot in the Blue Mountains close to </a:t>
            </a:r>
            <a:r>
              <a:rPr lang="en-US" sz="3000" dirty="0" smtClean="0">
                <a:solidFill>
                  <a:prstClr val="black"/>
                </a:solidFill>
              </a:rPr>
              <a:t>Sydney.</a:t>
            </a:r>
          </a:p>
          <a:p>
            <a:pPr marL="0" indent="0">
              <a:buNone/>
            </a:pPr>
            <a:r>
              <a:rPr lang="en-US" sz="3000" dirty="0" smtClean="0">
                <a:solidFill>
                  <a:prstClr val="black"/>
                </a:solidFill>
              </a:rPr>
              <a:t>7. The </a:t>
            </a:r>
            <a:r>
              <a:rPr lang="en-US" sz="3000" dirty="0">
                <a:solidFill>
                  <a:prstClr val="black"/>
                </a:solidFill>
              </a:rPr>
              <a:t>film critic has a positive view of the film, praising its beautiful footage of wild animals. The film can make urban children interested in learning about and protecting nature. </a:t>
            </a:r>
            <a:endParaRPr lang="en-US" sz="3000" dirty="0" smtClean="0">
              <a:solidFill>
                <a:prstClr val="black"/>
              </a:solidFill>
            </a:endParaRPr>
          </a:p>
          <a:p>
            <a:pPr marL="0" indent="0">
              <a:buNone/>
            </a:pPr>
            <a:r>
              <a:rPr lang="en-US" sz="3000" dirty="0" smtClean="0">
                <a:solidFill>
                  <a:prstClr val="black"/>
                </a:solidFill>
              </a:rPr>
              <a:t>8 </a:t>
            </a:r>
            <a:r>
              <a:rPr lang="en-US" sz="3000" dirty="0">
                <a:solidFill>
                  <a:prstClr val="black"/>
                </a:solidFill>
              </a:rPr>
              <a:t>The narrator is describing the coming of spring and how everything comes back to life after the winter. </a:t>
            </a:r>
            <a:endParaRPr lang="fi-FI" sz="3000" dirty="0">
              <a:solidFill>
                <a:prstClr val="black"/>
              </a:solidFill>
            </a:endParaRPr>
          </a:p>
        </p:txBody>
      </p:sp>
    </p:spTree>
    <p:extLst>
      <p:ext uri="{BB962C8B-B14F-4D97-AF65-F5344CB8AC3E}">
        <p14:creationId xmlns:p14="http://schemas.microsoft.com/office/powerpoint/2010/main" val="1972371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273</Words>
  <Application>Microsoft Office PowerPoint</Application>
  <PresentationFormat>Laajakuva</PresentationFormat>
  <Paragraphs>9</Paragraphs>
  <Slides>2</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2</vt:i4>
      </vt:variant>
    </vt:vector>
  </HeadingPairs>
  <TitlesOfParts>
    <vt:vector size="6" baseType="lpstr">
      <vt:lpstr>Arial</vt:lpstr>
      <vt:lpstr>Calibri</vt:lpstr>
      <vt:lpstr>Calibri Light</vt:lpstr>
      <vt:lpstr>Office-teema</vt:lpstr>
      <vt:lpstr>9E</vt:lpstr>
      <vt:lpstr>PowerPoint-esitys</vt:lpstr>
    </vt:vector>
  </TitlesOfParts>
  <Company>Kouvolan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9E</dc:title>
  <dc:creator>Franzon Päivi</dc:creator>
  <cp:lastModifiedBy>Franzon Päivi</cp:lastModifiedBy>
  <cp:revision>3</cp:revision>
  <dcterms:created xsi:type="dcterms:W3CDTF">2019-05-06T17:05:43Z</dcterms:created>
  <dcterms:modified xsi:type="dcterms:W3CDTF">2021-05-18T12:12:21Z</dcterms:modified>
</cp:coreProperties>
</file>