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77a794b6f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77a794b6f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dacca05f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dacca05f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ffe915ed1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ffe915ed1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dacca05f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dacca05f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3dacca05f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3dacca05f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46425" y="4503375"/>
            <a:ext cx="4510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15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15. Perinteitä ja modernia elämää</a:t>
            </a:r>
            <a:br>
              <a:rPr lang="fi"/>
            </a:br>
            <a:br>
              <a:rPr lang="fi"/>
            </a:br>
            <a:r>
              <a:rPr lang="fi"/>
              <a:t>Tietoisku: Sintolaisia ja buddhalaisia perinteitä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Moniuskontoinen Japani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lnSpcReduction="20000"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Japanilaisten on sanottu “syntyvän sintolaisina mutta kuolevan buddhalaisina”.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Uskonnot ovatkin Japanissa sekoittuneet toisiinsa (</a:t>
            </a:r>
            <a:r>
              <a:rPr i="1" lang="fi"/>
              <a:t>synkretismi</a:t>
            </a:r>
            <a:r>
              <a:rPr lang="fi"/>
              <a:t>). </a:t>
            </a:r>
            <a:endParaRPr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Intiasta lähtöisin oleva buddhalaisuus tuli Japaniin 500-luvulla.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Kansallismielisellä Meiji-kaudella Japanin kotoperäisestä uskonnosta, sintolaisuudesta, tehtiin valtionuskonto.</a:t>
            </a:r>
            <a:endParaRPr sz="1900"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■"/>
            </a:pPr>
            <a:r>
              <a:rPr lang="fi"/>
              <a:t>animistinen uskonto: jumaluutta eli kameja on kaikkialla luonnossa, kuten puissa, järvissä ja vuorissa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Font typeface="Calibri"/>
              <a:buChar char="■"/>
            </a:pPr>
            <a:r>
              <a:rPr lang="fi"/>
              <a:t>ei pyhää kirjaa, perustajaa tai tarkkaa oppijärjestelmää</a:t>
            </a:r>
            <a:endParaRPr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II maailmansodan jälkeen uskonto ja valtio erotettiin toisistaan eikä Japanin kouluissa ollut enää uskonnonopetusta.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Suuri osa japanilaisista noudattaa vieläkin sekä sintolaisia että buddhalaisia perinteitä.</a:t>
            </a:r>
            <a:endParaRPr sz="22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Moniuskontoinen Japani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Näiden lisäksi maan kulttuuria on muokannut Kiinasta lähtöisin oleva kungfutselaisuus, johon liittyy</a:t>
            </a:r>
            <a:endParaRPr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esivallan ja vanhempien kunnioittaminen</a:t>
            </a:r>
            <a:endParaRPr sz="1900"/>
          </a:p>
          <a:p>
            <a:pPr indent="-349250" lvl="1" marL="914400" rtl="0" algn="l">
              <a:spcBef>
                <a:spcPts val="0"/>
              </a:spcBef>
              <a:spcAft>
                <a:spcPts val="0"/>
              </a:spcAft>
              <a:buSzPts val="1900"/>
              <a:buChar char="○"/>
            </a:pPr>
            <a:r>
              <a:rPr lang="fi" sz="1900"/>
              <a:t>ahkeruuden ja itsekurin arvostaminen.</a:t>
            </a:r>
            <a:endParaRPr sz="1900"/>
          </a:p>
          <a:p>
            <a:pPr indent="-371475" lvl="0" marL="457200" rtl="0" algn="l">
              <a:spcBef>
                <a:spcPts val="0"/>
              </a:spcBef>
              <a:spcAft>
                <a:spcPts val="0"/>
              </a:spcAft>
              <a:buSzPts val="2250"/>
              <a:buChar char="●"/>
            </a:pPr>
            <a:r>
              <a:rPr lang="fi" sz="2250"/>
              <a:t>Nykyään esimerkiksi häitä vietetään usein länsimaisen mallin mukaisesti.</a:t>
            </a:r>
            <a:endParaRPr sz="22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Sintolaisia perinteitä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92500" lnSpcReduction="20000"/>
          </a:bodyPr>
          <a:lstStyle/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63696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i="1" lang="fi"/>
              <a:t>M</a:t>
            </a:r>
            <a:r>
              <a:rPr i="1" lang="fi"/>
              <a:t>atsuri</a:t>
            </a:r>
            <a:r>
              <a:rPr lang="fi"/>
              <a:t> on paikallinen juhla, joka on usein paikallisen pyhätön </a:t>
            </a:r>
            <a:r>
              <a:rPr i="1" lang="fi"/>
              <a:t>kamin </a:t>
            </a:r>
            <a:r>
              <a:rPr lang="fi"/>
              <a:t>tai jonkin historiallisen tapahtuman kunniaksi.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ruoan uhraaminen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tanssi, laulu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paraatimarssit, joissa kannetaan </a:t>
            </a:r>
            <a:r>
              <a:rPr i="1" lang="fi"/>
              <a:t>kamia</a:t>
            </a:r>
            <a:r>
              <a:rPr lang="fi"/>
              <a:t> tai suuria juhlakoristeita</a:t>
            </a:r>
            <a:endParaRPr/>
          </a:p>
          <a:p>
            <a:pPr indent="-363696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Puhtaus on tärkeä osa sintolaisuutta 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i="1" lang="fi"/>
              <a:t>Kamia </a:t>
            </a:r>
            <a:r>
              <a:rPr lang="fi"/>
              <a:t>lähestyvän ihmisen on puhdistauduttava konkreettisesti ja rituaalisesti.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Puhdistautumista (</a:t>
            </a:r>
            <a:r>
              <a:rPr i="1" lang="fi"/>
              <a:t>harai) </a:t>
            </a:r>
            <a:r>
              <a:rPr lang="fi"/>
              <a:t>vaaditaan myös epäpuhtaina pidettyjen asioiden (kuten sairaus, kuukautiset, synnytys, lihan syöminen) jälkeen.</a:t>
            </a:r>
            <a:endParaRPr/>
          </a:p>
          <a:p>
            <a:pPr indent="-3460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Hautajaisia ei vietetä sintotemppeleissä, sillä kuolemaa pidetään epäpuhtaana.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Buddhalaisia perinteitä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85000" lnSpcReduction="10000"/>
          </a:bodyPr>
          <a:lstStyle/>
          <a:p>
            <a:pPr indent="-352742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Japanilaisissa kodeissa on usein alttari esivanhempien muistamiseksi.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Hautajaiset vietetään Japanissa usein buddhalai</a:t>
            </a:r>
            <a:r>
              <a:rPr lang="fi"/>
              <a:t>sin menoin.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uuden vuoden juhlinta: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Ihmiset kokoontuvat temppeleihin kiittämään menneestä vuodesta ja rukoilemaan hyvää onnea seuraavalle vuodelle.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Buddhalaismunkit soittavat temppelin kelloa 108 kertaa syntien puhdistamiseksi. 108 on ihmisen syntien määrä buddhalaisuuden mukaan.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Obon-juhla kesällä: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Perheet kokoontuvat puhdistamaan suvun haudat ja kotialttarit sekä tuovat ruokaa ja kukkia esivanhemmille.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Buddhalaistemppeleissä munkit lausuvat rukouksia esivanhempien muistamiseksi. </a:t>
            </a:r>
            <a:endParaRPr/>
          </a:p>
          <a:p>
            <a:pPr indent="-33655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Paperilyhtyjä sytytetään.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