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4" r:id="rId13"/>
    <p:sldId id="265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46C81D-FA52-EF6E-217A-6B3F69388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947C1EA-7D0B-FB0C-040B-EBE95810F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28EA96-BF15-8302-AAE5-29557F16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E3C05E-6449-FABF-E4C7-6DDD2252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1390C3-4D75-4666-ABC0-B4BDFB06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47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A4C365-FAAD-B31B-49FE-CC1A2E45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9990AD-A7BD-33F1-982A-F6E4BE18C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30EF0B-E2A5-92FE-0E56-45963DED9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2CE898-3F6B-945B-C81B-F2EC8B9B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40B71F-1E9A-2A22-23AF-25E4BB67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90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9716C1-3E6F-0545-0013-9F4B76BD2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AC8FEB-49D9-7AC0-A860-C764D68FE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ACAF92-33DF-026F-8CED-D68DBDD2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5F6B5B-3746-8A1C-2591-EC139B1E8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7ED49A-AEC8-8FB1-CCD5-7C2710413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389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1CE970-77DC-C975-FA76-ADE185B68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8824DC-6DBF-DCFA-AB2F-F5EC6CE6F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C5E544-4A8A-D30D-987F-C532E0C8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A7C2F5-EAF5-B90D-0194-BDD63BF9D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01F127-E291-8785-2C58-80E34E487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79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AA0F6D-C295-4DCB-624A-109ED21C4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9E9E7D-AA74-00B2-8BFB-8F5E4E006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41D200-9C7B-A69C-FED1-D0079E39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C3A9B1-EF5F-579A-EE88-4115C793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9DBF6F-80BC-8FA9-68ED-500EF038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29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D45A72-A082-1C31-AFAD-49632311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B408DC-6C1C-8A55-C00C-F4B204F58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650873-E759-7C9A-A930-A4ABCEEA3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D116B6-DACF-3B76-9D9D-AFBA337F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C52BE7B-AA39-6EA7-EACD-C946C253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F147F2-1107-FF17-1190-88FBB1D1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49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426893-4104-A4C6-18BF-170AA51EB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5B845F-E333-4155-652C-1685AF640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7386B-7B7A-6221-4E1E-0A08DF8B7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59128D3-7F80-ECB3-2D36-4AD9E5C2C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1729FA-759A-4BE2-6C5D-282100B58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18584D8-578D-9D6A-222F-394F2523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BAD9070-63CD-6CAE-7383-2AFC32E9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CA7955D-9EF1-AE8A-5718-4E4FDD80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86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273B20-CBFB-B76C-42FA-1F5C2F47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18A1961-5AF6-CEF6-8F20-096642ED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BFC4F3-06E4-D6CE-456A-BA3289C05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019782-544A-05C0-085A-E7D04F1E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659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EB73972-A15E-12C9-655A-CE1A279D1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F7CF527-7DB0-F438-799A-8B30482A8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40AF439-49F8-B07D-C83D-2039A31C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00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804C2-8C61-BAEA-EFDE-181B48664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A15C42-B9AE-4127-CB73-BB3BB9D92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E128C4-FEBB-51DE-E379-9DAE11937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D67451C-92BF-4B3C-54F0-3695B12F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145E4AD-FA14-EC39-C987-AE111B4F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C307FE-5CF0-1187-F3B0-6347D730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48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18FE6F-28ED-5290-71A2-672BB5CA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B11CBE-4302-E846-3013-F7912E911F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1A86B5-5562-36E5-CA12-A5592E4E7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A4047F3-D472-B19A-7DAF-9A597A7A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8289A0-0FE4-EBDB-BCC0-71725A376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4FE15C-4195-0B75-DE11-BE94E2FC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78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103E089-77F7-7ACE-91EE-707271B08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B19C63-EB60-DAAA-F17D-61C58C1AB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B0A7A8-6787-956F-D089-090B4FCEB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B583C-1C4E-4003-92CE-8393FC27C2BD}" type="datetimeFigureOut">
              <a:rPr lang="fi-FI" smtClean="0"/>
              <a:t>28.8.2025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4BC242-2CFD-EACF-739C-28051BD53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8689DF-FEDF-A0CC-2B36-ADB5DBCB5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66AC7-D45D-41E5-A80B-18AC94D9D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68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73041C-0739-7D44-5D44-EB11026F4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1 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2E980A8-55CA-AFBF-B060-05BC5BD95A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4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66EA7-0500-12A0-0684-5F4870C1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993ABB-06EF-9154-B299-91775AA58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Ratikka = raitiovaunu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tram</a:t>
            </a:r>
            <a:r>
              <a:rPr lang="fi-FI" dirty="0"/>
              <a:t>)</a:t>
            </a:r>
          </a:p>
          <a:p>
            <a:r>
              <a:rPr lang="fi-FI" dirty="0"/>
              <a:t>Helpo</a:t>
            </a:r>
            <a:r>
              <a:rPr lang="fi-FI" b="1" dirty="0">
                <a:solidFill>
                  <a:srgbClr val="FF0000"/>
                </a:solidFill>
              </a:rPr>
              <a:t>sti</a:t>
            </a:r>
          </a:p>
          <a:p>
            <a:pPr marL="0" indent="0">
              <a:buNone/>
            </a:pPr>
            <a:r>
              <a:rPr lang="fi-FI" dirty="0"/>
              <a:t>(adverbi –</a:t>
            </a:r>
            <a:r>
              <a:rPr lang="fi-FI" dirty="0" err="1"/>
              <a:t>sti</a:t>
            </a:r>
            <a:r>
              <a:rPr lang="fi-FI" dirty="0"/>
              <a:t>) (</a:t>
            </a:r>
            <a:r>
              <a:rPr lang="fi-FI" dirty="0" err="1"/>
              <a:t>easily</a:t>
            </a:r>
            <a:r>
              <a:rPr lang="fi-FI" dirty="0"/>
              <a:t>)</a:t>
            </a:r>
          </a:p>
          <a:p>
            <a:r>
              <a:rPr lang="fi-FI" dirty="0"/>
              <a:t>Joka paikkaan</a:t>
            </a:r>
          </a:p>
          <a:p>
            <a:pPr marL="0" indent="0">
              <a:buNone/>
            </a:pPr>
            <a:r>
              <a:rPr lang="fi-FI" dirty="0"/>
              <a:t>Mihin? Kaikkiin paikkoihin (to </a:t>
            </a:r>
            <a:r>
              <a:rPr lang="fi-FI" dirty="0" err="1"/>
              <a:t>everywhere</a:t>
            </a:r>
            <a:r>
              <a:rPr lang="fi-FI" dirty="0"/>
              <a:t>)</a:t>
            </a:r>
          </a:p>
          <a:p>
            <a:r>
              <a:rPr lang="fi-FI" dirty="0"/>
              <a:t>Hoitaa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 of) tehdä asia esim. Hoidan asian/koiraa.</a:t>
            </a:r>
          </a:p>
          <a:p>
            <a:r>
              <a:rPr lang="fi-FI" dirty="0"/>
              <a:t>Tark</a:t>
            </a:r>
            <a:r>
              <a:rPr lang="fi-FI" dirty="0">
                <a:highlight>
                  <a:srgbClr val="FFFF00"/>
                </a:highlight>
              </a:rPr>
              <a:t>i</a:t>
            </a:r>
            <a:r>
              <a:rPr lang="fi-FI" dirty="0"/>
              <a:t>staa</a:t>
            </a:r>
          </a:p>
          <a:p>
            <a:pPr marL="0" indent="0">
              <a:buNone/>
            </a:pPr>
            <a:r>
              <a:rPr lang="fi-FI" dirty="0"/>
              <a:t>Katsoa tarkasti ja korjata virheet (to </a:t>
            </a:r>
            <a:r>
              <a:rPr lang="fi-FI" dirty="0" err="1"/>
              <a:t>check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some </a:t>
            </a:r>
            <a:r>
              <a:rPr lang="fi-FI" dirty="0" err="1"/>
              <a:t>mistakes</a:t>
            </a:r>
            <a:r>
              <a:rPr lang="fi-FI" dirty="0"/>
              <a:t>) esim. Opettaja tarkistaa tekstin. (katsoa tarkasti ja korjata virheet) </a:t>
            </a:r>
          </a:p>
          <a:p>
            <a:pPr marL="0" indent="0">
              <a:buNone/>
            </a:pPr>
            <a:r>
              <a:rPr lang="fi-FI" dirty="0"/>
              <a:t>vertaa: tark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staa: katsoa tarkasti -&gt; Poliisi tarkastaa ajokortin. (ei korjaa virheitä)</a:t>
            </a:r>
          </a:p>
        </p:txBody>
      </p:sp>
    </p:spTree>
    <p:extLst>
      <p:ext uri="{BB962C8B-B14F-4D97-AF65-F5344CB8AC3E}">
        <p14:creationId xmlns:p14="http://schemas.microsoft.com/office/powerpoint/2010/main" val="260506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5F1E8F-50B7-E3F5-C5DB-15D93830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05D79F-C319-02F8-1651-3EE8E1A50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Äsken</a:t>
            </a:r>
          </a:p>
          <a:p>
            <a:pPr marL="0" indent="0">
              <a:buNone/>
            </a:pPr>
            <a:r>
              <a:rPr lang="fi-FI" dirty="0"/>
              <a:t>Vähän aikaa sitten (just)</a:t>
            </a:r>
          </a:p>
          <a:p>
            <a:r>
              <a:rPr lang="fi-FI" dirty="0"/>
              <a:t>Aikataulu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timetable</a:t>
            </a:r>
            <a:r>
              <a:rPr lang="fi-FI" dirty="0"/>
              <a:t>) esim. bussi, juna-aikataulu</a:t>
            </a:r>
          </a:p>
          <a:p>
            <a:r>
              <a:rPr lang="fi-FI" dirty="0"/>
              <a:t>Netti = internet</a:t>
            </a:r>
          </a:p>
          <a:p>
            <a:r>
              <a:rPr lang="fi-FI" dirty="0"/>
              <a:t>Ehtiä + mihin?</a:t>
            </a:r>
          </a:p>
          <a:p>
            <a:pPr marL="0" indent="0">
              <a:buNone/>
            </a:pPr>
            <a:r>
              <a:rPr lang="fi-FI" dirty="0"/>
              <a:t>Olla ajoissa/olla aikaa tehdä (to </a:t>
            </a:r>
            <a:r>
              <a:rPr lang="fi-FI" dirty="0" err="1"/>
              <a:t>make</a:t>
            </a:r>
            <a:r>
              <a:rPr lang="fi-FI" dirty="0"/>
              <a:t> it). Ehdin bussiin.</a:t>
            </a:r>
          </a:p>
          <a:p>
            <a:r>
              <a:rPr lang="fi-FI" dirty="0"/>
              <a:t>Tulla kiire</a:t>
            </a:r>
          </a:p>
          <a:p>
            <a:pPr marL="0" indent="0">
              <a:buNone/>
            </a:pPr>
            <a:r>
              <a:rPr lang="fi-FI" dirty="0"/>
              <a:t>Olla liian vähän aikaa (to </a:t>
            </a:r>
            <a:r>
              <a:rPr lang="fi-FI" dirty="0" err="1"/>
              <a:t>be</a:t>
            </a:r>
            <a:r>
              <a:rPr lang="fi-FI" dirty="0"/>
              <a:t> in a </a:t>
            </a:r>
            <a:r>
              <a:rPr lang="fi-FI" dirty="0" err="1"/>
              <a:t>hurry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535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0AC32E-7A24-C3D0-B09C-C0BD2823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A4D2AB-42BC-7F58-4254-196107E02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Heittää = viedä + mihin?</a:t>
            </a:r>
          </a:p>
          <a:p>
            <a:pPr marL="0" indent="0">
              <a:buNone/>
            </a:pPr>
            <a:r>
              <a:rPr lang="fi-FI" dirty="0"/>
              <a:t>Kyyditä (to </a:t>
            </a:r>
            <a:r>
              <a:rPr lang="fi-FI" dirty="0" err="1"/>
              <a:t>give</a:t>
            </a:r>
            <a:r>
              <a:rPr lang="fi-FI" dirty="0"/>
              <a:t> a </a:t>
            </a:r>
            <a:r>
              <a:rPr lang="fi-FI" dirty="0" err="1"/>
              <a:t>lift</a:t>
            </a:r>
            <a:r>
              <a:rPr lang="fi-FI" dirty="0"/>
              <a:t> </a:t>
            </a:r>
            <a:r>
              <a:rPr lang="fi-FI" dirty="0" err="1"/>
              <a:t>somewhere</a:t>
            </a:r>
            <a:r>
              <a:rPr lang="fi-FI" dirty="0"/>
              <a:t>)</a:t>
            </a:r>
          </a:p>
          <a:p>
            <a:r>
              <a:rPr lang="fi-FI" dirty="0" err="1"/>
              <a:t>Mut</a:t>
            </a:r>
            <a:r>
              <a:rPr lang="fi-FI" dirty="0"/>
              <a:t> = minut</a:t>
            </a:r>
          </a:p>
          <a:p>
            <a:pPr marL="0" indent="0">
              <a:buNone/>
            </a:pPr>
            <a:r>
              <a:rPr lang="fi-FI" dirty="0"/>
              <a:t>(me) </a:t>
            </a:r>
          </a:p>
          <a:p>
            <a:r>
              <a:rPr lang="fi-FI" dirty="0"/>
              <a:t>Kestää</a:t>
            </a:r>
          </a:p>
          <a:p>
            <a:pPr marL="0" indent="0">
              <a:buNone/>
            </a:pPr>
            <a:r>
              <a:rPr lang="fi-FI" dirty="0"/>
              <a:t>Viedä aikaa (to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)</a:t>
            </a:r>
          </a:p>
          <a:p>
            <a:r>
              <a:rPr lang="fi-FI" dirty="0"/>
              <a:t>Me ollaan = olemme</a:t>
            </a:r>
          </a:p>
          <a:p>
            <a:r>
              <a:rPr lang="fi-FI" dirty="0"/>
              <a:t>Olla perillä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249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708C23-B179-0032-0430-7BE1D48E2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6AE008-7B72-E1D0-0EE8-4588FBE73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1473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Kaveri = ystävä, </a:t>
            </a:r>
            <a:r>
              <a:rPr lang="fi-FI" i="1" dirty="0"/>
              <a:t>frendi</a:t>
            </a:r>
          </a:p>
          <a:p>
            <a:r>
              <a:rPr lang="fi-FI" dirty="0"/>
              <a:t>Hakea + mistä?</a:t>
            </a:r>
          </a:p>
          <a:p>
            <a:pPr marL="0" indent="0">
              <a:buNone/>
            </a:pPr>
            <a:r>
              <a:rPr lang="fi-FI" dirty="0"/>
              <a:t>Hakea Jyväskylästä (to </a:t>
            </a:r>
            <a:r>
              <a:rPr lang="fi-FI" dirty="0" err="1"/>
              <a:t>come</a:t>
            </a:r>
            <a:r>
              <a:rPr lang="fi-FI" dirty="0"/>
              <a:t> to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?)</a:t>
            </a:r>
          </a:p>
          <a:p>
            <a:r>
              <a:rPr lang="fi-FI" dirty="0" err="1"/>
              <a:t>Meiät</a:t>
            </a:r>
            <a:r>
              <a:rPr lang="fi-FI" dirty="0"/>
              <a:t> = meidät</a:t>
            </a:r>
          </a:p>
          <a:p>
            <a:pPr marL="0" indent="0">
              <a:buNone/>
            </a:pPr>
            <a:r>
              <a:rPr lang="fi-FI" dirty="0"/>
              <a:t>(us)</a:t>
            </a:r>
          </a:p>
          <a:p>
            <a:r>
              <a:rPr lang="fi-FI" dirty="0"/>
              <a:t>Ei me tarvita = emme tarvitse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don´t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)</a:t>
            </a:r>
          </a:p>
          <a:p>
            <a:r>
              <a:rPr lang="fi-FI" dirty="0"/>
              <a:t>Kyyti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lift</a:t>
            </a:r>
            <a:r>
              <a:rPr lang="fi-FI" dirty="0"/>
              <a:t>, </a:t>
            </a:r>
            <a:r>
              <a:rPr lang="fi-FI" dirty="0" err="1"/>
              <a:t>ride</a:t>
            </a:r>
            <a:r>
              <a:rPr lang="fi-FI" dirty="0"/>
              <a:t>) Taksikyyti maksaa 30 euroa. Bussikyyti kestää puoli tuntia.</a:t>
            </a:r>
          </a:p>
        </p:txBody>
      </p:sp>
    </p:spTree>
    <p:extLst>
      <p:ext uri="{BB962C8B-B14F-4D97-AF65-F5344CB8AC3E}">
        <p14:creationId xmlns:p14="http://schemas.microsoft.com/office/powerpoint/2010/main" val="162081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BE5C8F-D18F-C468-1629-4DC16AA95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3EDA4-5E24-CC83-FC07-8EE63C82C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Vaan = vain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only</a:t>
            </a:r>
            <a:r>
              <a:rPr lang="fi-FI" dirty="0"/>
              <a:t>, just) Se maksaa </a:t>
            </a:r>
            <a:r>
              <a:rPr lang="fi-FI" b="1" dirty="0"/>
              <a:t>vaan</a:t>
            </a:r>
            <a:r>
              <a:rPr lang="fi-FI" dirty="0"/>
              <a:t> 5 euroa.</a:t>
            </a:r>
          </a:p>
          <a:p>
            <a:r>
              <a:rPr lang="fi-FI" dirty="0"/>
              <a:t>Tietysti</a:t>
            </a:r>
          </a:p>
          <a:p>
            <a:pPr marL="0" indent="0">
              <a:buNone/>
            </a:pPr>
            <a:r>
              <a:rPr lang="fi-FI" dirty="0"/>
              <a:t>Totta kai (of </a:t>
            </a:r>
            <a:r>
              <a:rPr lang="fi-FI" dirty="0" err="1"/>
              <a:t>course</a:t>
            </a:r>
            <a:r>
              <a:rPr lang="fi-FI" dirty="0"/>
              <a:t>)</a:t>
            </a:r>
          </a:p>
          <a:p>
            <a:r>
              <a:rPr lang="fi-FI" dirty="0"/>
              <a:t>Silti</a:t>
            </a:r>
          </a:p>
          <a:p>
            <a:pPr marL="0" indent="0">
              <a:buNone/>
            </a:pPr>
            <a:r>
              <a:rPr lang="fi-FI" dirty="0"/>
              <a:t>siitä huolimatta = </a:t>
            </a:r>
            <a:r>
              <a:rPr lang="fi-FI" dirty="0" err="1"/>
              <a:t>despite</a:t>
            </a:r>
            <a:r>
              <a:rPr lang="fi-FI" dirty="0"/>
              <a:t> of esim. Olen väsynyt, mutta silti teen töitä.</a:t>
            </a:r>
          </a:p>
          <a:p>
            <a:r>
              <a:rPr lang="fi-FI" dirty="0"/>
              <a:t>Tulla vastaan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meet</a:t>
            </a:r>
            <a:r>
              <a:rPr lang="fi-FI" dirty="0"/>
              <a:t>) esim. Tulen sinua vastaan bussiasemalle. = Odotan sinua bussiasemalla.</a:t>
            </a:r>
          </a:p>
          <a:p>
            <a:r>
              <a:rPr lang="fi-FI" dirty="0"/>
              <a:t>Joka tapauksessa</a:t>
            </a:r>
          </a:p>
          <a:p>
            <a:pPr marL="0" indent="0">
              <a:buNone/>
            </a:pPr>
            <a:r>
              <a:rPr lang="fi-FI" dirty="0"/>
              <a:t>(in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/>
              <a:t>case)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691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D0BE1-C4FA-5CB2-D9D6-354E8D89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350BD5-99DC-90EC-E137-3FF1BE18A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Reissu</a:t>
            </a:r>
          </a:p>
          <a:p>
            <a:pPr marL="0" indent="0">
              <a:buNone/>
            </a:pPr>
            <a:r>
              <a:rPr lang="fi-FI" dirty="0"/>
              <a:t>Matka (a </a:t>
            </a:r>
            <a:r>
              <a:rPr lang="fi-FI" dirty="0" err="1"/>
              <a:t>trip</a:t>
            </a:r>
            <a:r>
              <a:rPr lang="fi-FI" dirty="0"/>
              <a:t>)</a:t>
            </a:r>
          </a:p>
          <a:p>
            <a:r>
              <a:rPr lang="fi-FI" dirty="0"/>
              <a:t>Olla tehtävänä</a:t>
            </a:r>
          </a:p>
          <a:p>
            <a:pPr marL="0" indent="0">
              <a:buNone/>
            </a:pPr>
            <a:r>
              <a:rPr lang="fi-FI" dirty="0"/>
              <a:t>Täytyy tehdä (to </a:t>
            </a:r>
            <a:r>
              <a:rPr lang="fi-FI" dirty="0" err="1"/>
              <a:t>have</a:t>
            </a:r>
            <a:r>
              <a:rPr lang="fi-FI" dirty="0"/>
              <a:t> an </a:t>
            </a:r>
            <a:r>
              <a:rPr lang="fi-FI" dirty="0" err="1"/>
              <a:t>assigment</a:t>
            </a:r>
            <a:r>
              <a:rPr lang="fi-FI" dirty="0"/>
              <a:t>)</a:t>
            </a:r>
          </a:p>
          <a:p>
            <a:r>
              <a:rPr lang="fi-FI" dirty="0"/>
              <a:t>Kirjoittaa + </a:t>
            </a:r>
            <a:r>
              <a:rPr lang="fi-FI" dirty="0" err="1"/>
              <a:t>sta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Kirjoittaa (kirjoittaa matka</a:t>
            </a:r>
            <a:r>
              <a:rPr lang="fi-FI" b="1" dirty="0">
                <a:solidFill>
                  <a:srgbClr val="FF0000"/>
                </a:solidFill>
              </a:rPr>
              <a:t>sta</a:t>
            </a:r>
            <a:r>
              <a:rPr lang="fi-FI" dirty="0"/>
              <a:t>) (to </a:t>
            </a:r>
            <a:r>
              <a:rPr lang="fi-FI" dirty="0" err="1"/>
              <a:t>write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)</a:t>
            </a:r>
          </a:p>
          <a:p>
            <a:r>
              <a:rPr lang="fi-FI" dirty="0"/>
              <a:t>Viime</a:t>
            </a:r>
          </a:p>
          <a:p>
            <a:pPr marL="0" indent="0">
              <a:buNone/>
            </a:pPr>
            <a:r>
              <a:rPr lang="fi-FI" dirty="0"/>
              <a:t>Viime viikolla/kesänä/jouluna… (</a:t>
            </a:r>
            <a:r>
              <a:rPr lang="fi-FI" dirty="0" err="1"/>
              <a:t>last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Vastakohta: ensi (</a:t>
            </a:r>
            <a:r>
              <a:rPr lang="fi-FI" dirty="0" err="1"/>
              <a:t>next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583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D285F7-F726-565B-128A-EE135692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8C0200-D8E3-0013-D859-196901319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Viikonlopu</a:t>
            </a:r>
            <a:r>
              <a:rPr lang="fi-FI" dirty="0">
                <a:solidFill>
                  <a:srgbClr val="FF0000"/>
                </a:solidFill>
              </a:rPr>
              <a:t>ksi</a:t>
            </a:r>
          </a:p>
          <a:p>
            <a:pPr marL="0" indent="0">
              <a:buNone/>
            </a:pPr>
            <a:r>
              <a:rPr lang="fi-FI" dirty="0"/>
              <a:t>Lauantain ja sunnuntain ajaksi (</a:t>
            </a:r>
            <a:r>
              <a:rPr lang="fi-FI" dirty="0">
                <a:solidFill>
                  <a:srgbClr val="FF0000"/>
                </a:solidFill>
              </a:rPr>
              <a:t>for </a:t>
            </a:r>
            <a:r>
              <a:rPr lang="fi-FI" dirty="0"/>
              <a:t>some </a:t>
            </a:r>
            <a:r>
              <a:rPr lang="fi-FI" dirty="0" err="1"/>
              <a:t>time</a:t>
            </a:r>
            <a:r>
              <a:rPr lang="fi-FI" dirty="0"/>
              <a:t>)</a:t>
            </a:r>
          </a:p>
          <a:p>
            <a:r>
              <a:rPr lang="fi-FI" dirty="0"/>
              <a:t>Mukava</a:t>
            </a:r>
            <a:r>
              <a:rPr lang="fi-FI" b="1" dirty="0">
                <a:solidFill>
                  <a:srgbClr val="FF0000"/>
                </a:solidFill>
              </a:rPr>
              <a:t>sti (adverbi)</a:t>
            </a:r>
          </a:p>
          <a:p>
            <a:pPr marL="0" indent="0">
              <a:buNone/>
            </a:pPr>
            <a:r>
              <a:rPr lang="fi-FI" dirty="0"/>
              <a:t>Hyvin (</a:t>
            </a:r>
            <a:r>
              <a:rPr lang="fi-FI" dirty="0" err="1"/>
              <a:t>well</a:t>
            </a:r>
            <a:r>
              <a:rPr lang="fi-FI" dirty="0"/>
              <a:t>)</a:t>
            </a:r>
          </a:p>
          <a:p>
            <a:r>
              <a:rPr lang="fi-FI" dirty="0"/>
              <a:t>Maisema</a:t>
            </a:r>
          </a:p>
          <a:p>
            <a:pPr marL="0" indent="0">
              <a:buNone/>
            </a:pPr>
            <a:r>
              <a:rPr lang="fi-FI" dirty="0"/>
              <a:t>Näkymä, mitä näkyy esimerkiksi ikkunasta (metsä, järvi…) (</a:t>
            </a:r>
            <a:r>
              <a:rPr lang="fi-FI" dirty="0" err="1"/>
              <a:t>view</a:t>
            </a:r>
            <a:r>
              <a:rPr lang="fi-FI" dirty="0"/>
              <a:t>)</a:t>
            </a:r>
          </a:p>
          <a:p>
            <a:r>
              <a:rPr lang="fi-FI" dirty="0"/>
              <a:t>Tehtä</a:t>
            </a:r>
            <a:r>
              <a:rPr lang="fi-FI" b="1" dirty="0">
                <a:solidFill>
                  <a:srgbClr val="FF0000"/>
                </a:solidFill>
              </a:rPr>
              <a:t>vä</a:t>
            </a:r>
          </a:p>
          <a:p>
            <a:pPr marL="0" indent="0">
              <a:buNone/>
            </a:pPr>
            <a:r>
              <a:rPr lang="fi-FI" dirty="0"/>
              <a:t>Verbistä tehdä (</a:t>
            </a:r>
            <a:r>
              <a:rPr lang="fi-FI" dirty="0" err="1"/>
              <a:t>task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952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2DABBF-0E01-DA84-9CD3-F1B52648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EC61DA-182D-D1D4-CE32-487C331C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29" y="1792968"/>
            <a:ext cx="10515600" cy="4351338"/>
          </a:xfrm>
        </p:spPr>
        <p:txBody>
          <a:bodyPr/>
          <a:lstStyle/>
          <a:p>
            <a:r>
              <a:rPr lang="fi-FI" dirty="0"/>
              <a:t>Saapua</a:t>
            </a:r>
          </a:p>
          <a:p>
            <a:pPr marL="0" indent="0">
              <a:buNone/>
            </a:pPr>
            <a:r>
              <a:rPr lang="fi-FI" dirty="0"/>
              <a:t>Saapua + </a:t>
            </a:r>
            <a:r>
              <a:rPr lang="fi-FI" b="1" dirty="0">
                <a:solidFill>
                  <a:srgbClr val="FF0000"/>
                </a:solidFill>
              </a:rPr>
              <a:t>mihin</a:t>
            </a:r>
            <a:r>
              <a:rPr lang="fi-FI" dirty="0"/>
              <a:t> (juna saapuu Helsinki</a:t>
            </a:r>
            <a:r>
              <a:rPr lang="fi-FI" b="1" dirty="0">
                <a:solidFill>
                  <a:srgbClr val="FF0000"/>
                </a:solidFill>
              </a:rPr>
              <a:t>in</a:t>
            </a:r>
            <a:r>
              <a:rPr lang="fi-FI" dirty="0"/>
              <a:t>) (tulla) (</a:t>
            </a:r>
            <a:r>
              <a:rPr lang="fi-FI" dirty="0" err="1"/>
              <a:t>arrive</a:t>
            </a:r>
            <a:r>
              <a:rPr lang="fi-FI" dirty="0"/>
              <a:t>)</a:t>
            </a:r>
          </a:p>
          <a:p>
            <a:r>
              <a:rPr lang="fi-FI" dirty="0" err="1"/>
              <a:t>Hostelli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Hostel</a:t>
            </a:r>
            <a:endParaRPr lang="fi-FI" dirty="0"/>
          </a:p>
          <a:p>
            <a:r>
              <a:rPr lang="fi-FI" dirty="0"/>
              <a:t>Illallinen</a:t>
            </a:r>
          </a:p>
          <a:p>
            <a:pPr marL="0" indent="0">
              <a:buNone/>
            </a:pPr>
            <a:r>
              <a:rPr lang="fi-FI" dirty="0"/>
              <a:t>Iltaruoka (</a:t>
            </a:r>
            <a:r>
              <a:rPr lang="fi-FI" dirty="0" err="1"/>
              <a:t>dinner</a:t>
            </a:r>
            <a:r>
              <a:rPr lang="fi-FI" dirty="0"/>
              <a:t>)</a:t>
            </a:r>
          </a:p>
          <a:p>
            <a:r>
              <a:rPr lang="fi-FI" dirty="0"/>
              <a:t>Upea</a:t>
            </a:r>
          </a:p>
          <a:p>
            <a:pPr marL="0" indent="0">
              <a:buNone/>
            </a:pPr>
            <a:r>
              <a:rPr lang="fi-FI" dirty="0"/>
              <a:t>Hieno, tosi kaunis</a:t>
            </a:r>
          </a:p>
        </p:txBody>
      </p:sp>
    </p:spTree>
    <p:extLst>
      <p:ext uri="{BB962C8B-B14F-4D97-AF65-F5344CB8AC3E}">
        <p14:creationId xmlns:p14="http://schemas.microsoft.com/office/powerpoint/2010/main" val="62769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729E9A-120C-FDFB-92EA-00F88CD5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CBF83D-761B-D706-0923-1C2538F22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Ympäri + </a:t>
            </a:r>
            <a:r>
              <a:rPr lang="fi-FI" b="1" dirty="0">
                <a:solidFill>
                  <a:srgbClr val="FF0000"/>
                </a:solidFill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Ympäri Jyväskylä</a:t>
            </a:r>
            <a:r>
              <a:rPr lang="fi-FI" b="1" dirty="0">
                <a:solidFill>
                  <a:srgbClr val="FF0000"/>
                </a:solidFill>
              </a:rPr>
              <a:t>ä</a:t>
            </a:r>
            <a:r>
              <a:rPr lang="fi-FI" dirty="0"/>
              <a:t> (</a:t>
            </a:r>
            <a:r>
              <a:rPr lang="fi-FI" dirty="0" err="1"/>
              <a:t>around</a:t>
            </a:r>
            <a:r>
              <a:rPr lang="fi-FI" dirty="0"/>
              <a:t>)</a:t>
            </a:r>
          </a:p>
          <a:p>
            <a:r>
              <a:rPr lang="fi-FI" dirty="0"/>
              <a:t>Vielä</a:t>
            </a:r>
          </a:p>
          <a:p>
            <a:pPr marL="0" indent="0">
              <a:buNone/>
            </a:pPr>
            <a:r>
              <a:rPr lang="fi-FI" dirty="0"/>
              <a:t>Otatko </a:t>
            </a:r>
            <a:r>
              <a:rPr lang="fi-FI" b="1" dirty="0">
                <a:solidFill>
                  <a:srgbClr val="FF0000"/>
                </a:solidFill>
              </a:rPr>
              <a:t>vielä</a:t>
            </a:r>
            <a:r>
              <a:rPr lang="fi-FI" dirty="0"/>
              <a:t>/lisää kahvia? (some/</a:t>
            </a:r>
            <a:r>
              <a:rPr lang="fi-FI" dirty="0" err="1"/>
              <a:t>more</a:t>
            </a:r>
            <a:r>
              <a:rPr lang="fi-FI" dirty="0"/>
              <a:t>)</a:t>
            </a:r>
          </a:p>
          <a:p>
            <a:r>
              <a:rPr lang="fi-FI" dirty="0"/>
              <a:t> Tuliainen</a:t>
            </a:r>
          </a:p>
          <a:p>
            <a:pPr marL="0" indent="0">
              <a:buNone/>
            </a:pPr>
            <a:r>
              <a:rPr lang="fi-FI" dirty="0"/>
              <a:t>Lahja matkalta (</a:t>
            </a:r>
            <a:r>
              <a:rPr lang="fi-FI" dirty="0" err="1"/>
              <a:t>souvenir</a:t>
            </a:r>
            <a:r>
              <a:rPr lang="fi-FI" dirty="0"/>
              <a:t>)</a:t>
            </a:r>
          </a:p>
          <a:p>
            <a:r>
              <a:rPr lang="fi-FI" dirty="0"/>
              <a:t>Takaisin</a:t>
            </a:r>
          </a:p>
          <a:p>
            <a:pPr marL="0" indent="0">
              <a:buNone/>
            </a:pPr>
            <a:r>
              <a:rPr lang="fi-FI" dirty="0"/>
              <a:t>Mennä ja tulla </a:t>
            </a:r>
            <a:r>
              <a:rPr lang="fi-FI" b="1" dirty="0"/>
              <a:t>takaisin</a:t>
            </a:r>
            <a:r>
              <a:rPr lang="fi-FI" dirty="0"/>
              <a:t> (</a:t>
            </a:r>
            <a:r>
              <a:rPr lang="fi-FI" dirty="0" err="1"/>
              <a:t>back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0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620764-F447-4317-7E08-F445D453F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0B0CDD-6573-37D5-F90B-2AF32E2FD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Kuulla + </a:t>
            </a:r>
            <a:r>
              <a:rPr lang="fi-FI" b="1" dirty="0">
                <a:solidFill>
                  <a:srgbClr val="FF0000"/>
                </a:solidFill>
              </a:rPr>
              <a:t>mistä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Kuulin radio</a:t>
            </a:r>
            <a:r>
              <a:rPr lang="fi-FI" b="1" dirty="0">
                <a:solidFill>
                  <a:srgbClr val="FF0000"/>
                </a:solidFill>
              </a:rPr>
              <a:t>sta</a:t>
            </a:r>
            <a:r>
              <a:rPr lang="fi-FI" dirty="0"/>
              <a:t>. (to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someone</a:t>
            </a:r>
            <a:r>
              <a:rPr lang="fi-FI" dirty="0"/>
              <a:t>/</a:t>
            </a:r>
            <a:r>
              <a:rPr lang="fi-FI" dirty="0" err="1"/>
              <a:t>something</a:t>
            </a:r>
            <a:r>
              <a:rPr lang="fi-FI" dirty="0"/>
              <a:t>)</a:t>
            </a:r>
          </a:p>
          <a:p>
            <a:r>
              <a:rPr lang="fi-FI" dirty="0"/>
              <a:t>Innostua + </a:t>
            </a:r>
            <a:r>
              <a:rPr lang="fi-FI" b="1" dirty="0">
                <a:solidFill>
                  <a:srgbClr val="FF0000"/>
                </a:solidFill>
              </a:rPr>
              <a:t>mistä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Innostun kulttuuri</a:t>
            </a:r>
            <a:r>
              <a:rPr lang="fi-FI" b="1" dirty="0">
                <a:solidFill>
                  <a:srgbClr val="FF0000"/>
                </a:solidFill>
              </a:rPr>
              <a:t>sta</a:t>
            </a:r>
            <a:r>
              <a:rPr lang="fi-FI" dirty="0"/>
              <a:t>. (to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excited</a:t>
            </a:r>
            <a:r>
              <a:rPr lang="fi-FI" dirty="0"/>
              <a:t>)</a:t>
            </a:r>
          </a:p>
          <a:p>
            <a:r>
              <a:rPr lang="fi-FI" dirty="0"/>
              <a:t>Heti</a:t>
            </a:r>
          </a:p>
          <a:p>
            <a:pPr marL="0" indent="0">
              <a:buNone/>
            </a:pPr>
            <a:r>
              <a:rPr lang="fi-FI" dirty="0"/>
              <a:t>Nyt, nopeasti (</a:t>
            </a:r>
            <a:r>
              <a:rPr lang="fi-FI" dirty="0" err="1"/>
              <a:t>immediately</a:t>
            </a:r>
            <a:r>
              <a:rPr lang="fi-FI" dirty="0"/>
              <a:t>)</a:t>
            </a:r>
          </a:p>
          <a:p>
            <a:r>
              <a:rPr lang="fi-FI" dirty="0"/>
              <a:t>Keksiä</a:t>
            </a:r>
          </a:p>
          <a:p>
            <a:pPr marL="0" indent="0">
              <a:buNone/>
            </a:pPr>
            <a:r>
              <a:rPr lang="fi-FI" dirty="0"/>
              <a:t>Olla idea + mistä. (to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an idea)</a:t>
            </a:r>
          </a:p>
        </p:txBody>
      </p:sp>
    </p:spTree>
    <p:extLst>
      <p:ext uri="{BB962C8B-B14F-4D97-AF65-F5344CB8AC3E}">
        <p14:creationId xmlns:p14="http://schemas.microsoft.com/office/powerpoint/2010/main" val="97292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A170BC-5832-0A21-8FA3-A41B595CA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3EA2C7-D2BB-82D9-0774-77E8079F3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Mielellään</a:t>
            </a:r>
          </a:p>
          <a:p>
            <a:pPr marL="0" indent="0">
              <a:buNone/>
            </a:pPr>
            <a:r>
              <a:rPr lang="fi-FI" dirty="0"/>
              <a:t>Tykätä/rakastaa tehdä jotain (to </a:t>
            </a:r>
            <a:r>
              <a:rPr lang="fi-FI" dirty="0" err="1"/>
              <a:t>love</a:t>
            </a:r>
            <a:r>
              <a:rPr lang="fi-FI" dirty="0"/>
              <a:t> to do </a:t>
            </a:r>
            <a:r>
              <a:rPr lang="fi-FI" dirty="0" err="1"/>
              <a:t>something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Esim. Matkustan mielellä</a:t>
            </a:r>
            <a:r>
              <a:rPr lang="fi-FI" dirty="0">
                <a:highlight>
                  <a:srgbClr val="FFFF00"/>
                </a:highlight>
              </a:rPr>
              <a:t>ni. Minä + </a:t>
            </a:r>
            <a:r>
              <a:rPr lang="fi-FI" dirty="0" err="1">
                <a:highlight>
                  <a:srgbClr val="FFFF00"/>
                </a:highlight>
              </a:rPr>
              <a:t>ni</a:t>
            </a:r>
            <a:r>
              <a:rPr lang="fi-FI" dirty="0">
                <a:highlight>
                  <a:srgbClr val="FFFF00"/>
                </a:highlight>
              </a:rPr>
              <a:t>, sinä + </a:t>
            </a:r>
            <a:r>
              <a:rPr lang="fi-FI" dirty="0" err="1">
                <a:highlight>
                  <a:srgbClr val="FFFF00"/>
                </a:highlight>
              </a:rPr>
              <a:t>si</a:t>
            </a:r>
            <a:r>
              <a:rPr lang="fi-FI" dirty="0">
                <a:highlight>
                  <a:srgbClr val="FFFF00"/>
                </a:highlight>
              </a:rPr>
              <a:t>, hän+ </a:t>
            </a:r>
            <a:r>
              <a:rPr lang="fi-FI" dirty="0" err="1">
                <a:highlight>
                  <a:srgbClr val="FFFF00"/>
                </a:highlight>
              </a:rPr>
              <a:t>nsä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än</a:t>
            </a:r>
            <a:r>
              <a:rPr lang="fi-FI" dirty="0">
                <a:highlight>
                  <a:srgbClr val="FFFF00"/>
                </a:highlight>
              </a:rPr>
              <a:t>, me + </a:t>
            </a:r>
            <a:r>
              <a:rPr lang="fi-FI" dirty="0" err="1">
                <a:highlight>
                  <a:srgbClr val="FFFF00"/>
                </a:highlight>
              </a:rPr>
              <a:t>mme</a:t>
            </a:r>
            <a:r>
              <a:rPr lang="fi-FI" dirty="0">
                <a:highlight>
                  <a:srgbClr val="FFFF00"/>
                </a:highlight>
              </a:rPr>
              <a:t>, te + </a:t>
            </a:r>
            <a:r>
              <a:rPr lang="fi-FI" dirty="0" err="1">
                <a:highlight>
                  <a:srgbClr val="FFFF00"/>
                </a:highlight>
              </a:rPr>
              <a:t>nne</a:t>
            </a:r>
            <a:r>
              <a:rPr lang="fi-FI" dirty="0">
                <a:highlight>
                  <a:srgbClr val="FFFF00"/>
                </a:highlight>
              </a:rPr>
              <a:t>, /he + </a:t>
            </a:r>
            <a:r>
              <a:rPr lang="fi-FI" dirty="0" err="1">
                <a:highlight>
                  <a:srgbClr val="FFFF00"/>
                </a:highlight>
              </a:rPr>
              <a:t>nsä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än</a:t>
            </a:r>
            <a:r>
              <a:rPr lang="fi-FI" dirty="0">
                <a:highlight>
                  <a:srgbClr val="FFFF00"/>
                </a:highlight>
              </a:rPr>
              <a:t>)</a:t>
            </a:r>
          </a:p>
          <a:p>
            <a:r>
              <a:rPr lang="fi-FI" dirty="0"/>
              <a:t>Suunnitella</a:t>
            </a:r>
          </a:p>
          <a:p>
            <a:pPr marL="0" indent="0">
              <a:buNone/>
            </a:pPr>
            <a:r>
              <a:rPr lang="fi-FI" dirty="0"/>
              <a:t>Suunnitella </a:t>
            </a:r>
            <a:r>
              <a:rPr lang="fi-FI" b="1" dirty="0">
                <a:solidFill>
                  <a:srgbClr val="FF0000"/>
                </a:solidFill>
              </a:rPr>
              <a:t>+ mitä</a:t>
            </a:r>
            <a:r>
              <a:rPr lang="fi-FI" dirty="0"/>
              <a:t>? (Suunnittelen matka</a:t>
            </a:r>
            <a:r>
              <a:rPr lang="fi-FI" b="1" dirty="0">
                <a:solidFill>
                  <a:srgbClr val="FF0000"/>
                </a:solidFill>
              </a:rPr>
              <a:t>a</a:t>
            </a:r>
            <a:r>
              <a:rPr lang="fi-FI" dirty="0"/>
              <a:t>.) (to </a:t>
            </a:r>
            <a:r>
              <a:rPr lang="fi-FI" dirty="0" err="1"/>
              <a:t>plan</a:t>
            </a:r>
            <a:r>
              <a:rPr lang="fi-FI" dirty="0"/>
              <a:t>)</a:t>
            </a:r>
          </a:p>
          <a:p>
            <a:r>
              <a:rPr lang="fi-FI" dirty="0"/>
              <a:t>Sopia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agree</a:t>
            </a:r>
            <a:r>
              <a:rPr lang="fi-FI" dirty="0"/>
              <a:t>), Se sopii. = Se on ok.</a:t>
            </a:r>
          </a:p>
          <a:p>
            <a:r>
              <a:rPr lang="fi-FI" dirty="0"/>
              <a:t>Eka = ensimmäinen = 1.</a:t>
            </a:r>
          </a:p>
        </p:txBody>
      </p:sp>
    </p:spTree>
    <p:extLst>
      <p:ext uri="{BB962C8B-B14F-4D97-AF65-F5344CB8AC3E}">
        <p14:creationId xmlns:p14="http://schemas.microsoft.com/office/powerpoint/2010/main" val="373980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56C903-A1A6-3E34-3ACF-EF50F9422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441E2C-8659-F662-4B57-C0EA1ECE3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Majoit</a:t>
            </a:r>
            <a:r>
              <a:rPr lang="fi-FI" b="1" dirty="0">
                <a:solidFill>
                  <a:srgbClr val="FF0000"/>
                </a:solidFill>
              </a:rPr>
              <a:t>us</a:t>
            </a:r>
            <a:r>
              <a:rPr lang="fi-FI" dirty="0"/>
              <a:t> (verbi: </a:t>
            </a:r>
            <a:r>
              <a:rPr lang="fi-FI" i="1" dirty="0"/>
              <a:t>majoittua)</a:t>
            </a:r>
          </a:p>
          <a:p>
            <a:pPr marL="0" indent="0">
              <a:buNone/>
            </a:pPr>
            <a:r>
              <a:rPr lang="fi-FI" dirty="0"/>
              <a:t>Esim. hotelli, mökki, </a:t>
            </a:r>
            <a:r>
              <a:rPr lang="fi-FI" dirty="0" err="1"/>
              <a:t>hostelli</a:t>
            </a:r>
            <a:r>
              <a:rPr lang="fi-FI" dirty="0"/>
              <a:t> (</a:t>
            </a:r>
            <a:r>
              <a:rPr lang="fi-FI" dirty="0" err="1"/>
              <a:t>accommodation</a:t>
            </a:r>
            <a:r>
              <a:rPr lang="fi-FI" dirty="0"/>
              <a:t>)</a:t>
            </a:r>
          </a:p>
          <a:p>
            <a:r>
              <a:rPr lang="fi-FI" dirty="0"/>
              <a:t>Varata</a:t>
            </a:r>
          </a:p>
          <a:p>
            <a:pPr marL="0" indent="0">
              <a:buNone/>
            </a:pPr>
            <a:r>
              <a:rPr lang="fi-FI" dirty="0"/>
              <a:t>Tehdä varaus esim. hotelliin (</a:t>
            </a:r>
            <a:r>
              <a:rPr lang="fi-FI" dirty="0" err="1"/>
              <a:t>book</a:t>
            </a:r>
            <a:r>
              <a:rPr lang="fi-FI" dirty="0"/>
              <a:t>, </a:t>
            </a:r>
            <a:r>
              <a:rPr lang="fi-FI" dirty="0" err="1"/>
              <a:t>reserve</a:t>
            </a:r>
            <a:r>
              <a:rPr lang="fi-FI" dirty="0"/>
              <a:t>)</a:t>
            </a:r>
          </a:p>
          <a:p>
            <a:r>
              <a:rPr lang="fi-FI" dirty="0" err="1"/>
              <a:t>Varataan</a:t>
            </a:r>
            <a:r>
              <a:rPr lang="fi-FI" b="1" dirty="0" err="1">
                <a:solidFill>
                  <a:srgbClr val="FF0000"/>
                </a:solidFill>
              </a:rPr>
              <a:t>ks</a:t>
            </a:r>
            <a:r>
              <a:rPr lang="fi-FI" b="1" dirty="0">
                <a:solidFill>
                  <a:srgbClr val="FF0000"/>
                </a:solidFill>
              </a:rPr>
              <a:t> </a:t>
            </a:r>
            <a:r>
              <a:rPr lang="fi-FI" dirty="0"/>
              <a:t>me? (puhekieli) = Varaamme</a:t>
            </a:r>
            <a:r>
              <a:rPr lang="fi-FI" b="1" dirty="0">
                <a:solidFill>
                  <a:srgbClr val="FF0000"/>
                </a:solidFill>
              </a:rPr>
              <a:t>ko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?</a:t>
            </a:r>
          </a:p>
          <a:p>
            <a:r>
              <a:rPr lang="fi-FI" dirty="0"/>
              <a:t>Jostain</a:t>
            </a:r>
          </a:p>
          <a:p>
            <a:pPr marL="0" indent="0">
              <a:buNone/>
            </a:pPr>
            <a:r>
              <a:rPr lang="fi-FI" dirty="0"/>
              <a:t>Jokin -&gt; Mistä? Jostain. (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somewhere</a:t>
            </a:r>
            <a:r>
              <a:rPr lang="fi-FI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56888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917239-6A98-5E29-1126-7229E11E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226FC3-8BDD-BE22-62F2-B04ACC0BE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Kelvata</a:t>
            </a:r>
          </a:p>
          <a:p>
            <a:pPr marL="0" indent="0">
              <a:buNone/>
            </a:pPr>
            <a:r>
              <a:rPr lang="fi-FI" dirty="0"/>
              <a:t>Olla hyvä 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 for). Se kelpaa. = Se on hyvä.</a:t>
            </a:r>
          </a:p>
          <a:p>
            <a:r>
              <a:rPr lang="fi-FI" dirty="0"/>
              <a:t>Vuokrata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rent</a:t>
            </a:r>
            <a:r>
              <a:rPr lang="fi-FI" dirty="0"/>
              <a:t>) esim. vuokrata auto tai asunto</a:t>
            </a:r>
          </a:p>
          <a:p>
            <a:r>
              <a:rPr lang="fi-FI" dirty="0"/>
              <a:t>Alue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area</a:t>
            </a:r>
            <a:r>
              <a:rPr lang="fi-FI" dirty="0"/>
              <a:t>) esim. kaupunki, kylä</a:t>
            </a:r>
          </a:p>
          <a:p>
            <a:r>
              <a:rPr lang="fi-FI" dirty="0"/>
              <a:t>Päästä + mihin?</a:t>
            </a:r>
          </a:p>
          <a:p>
            <a:pPr marL="0" indent="0">
              <a:buNone/>
            </a:pPr>
            <a:r>
              <a:rPr lang="fi-FI" dirty="0"/>
              <a:t>Päästä Jyväskylä</a:t>
            </a:r>
            <a:r>
              <a:rPr lang="fi-FI" b="1" dirty="0">
                <a:solidFill>
                  <a:srgbClr val="FF0000"/>
                </a:solidFill>
              </a:rPr>
              <a:t>än</a:t>
            </a:r>
            <a:r>
              <a:rPr lang="fi-FI" dirty="0"/>
              <a:t>. (to go + </a:t>
            </a:r>
            <a:r>
              <a:rPr lang="fi-FI" dirty="0" err="1"/>
              <a:t>where</a:t>
            </a:r>
            <a:r>
              <a:rPr lang="fi-FI" dirty="0"/>
              <a:t>) esim. Pääsen Jyväskylään bussilla.</a:t>
            </a:r>
          </a:p>
        </p:txBody>
      </p:sp>
    </p:spTree>
    <p:extLst>
      <p:ext uri="{BB962C8B-B14F-4D97-AF65-F5344CB8AC3E}">
        <p14:creationId xmlns:p14="http://schemas.microsoft.com/office/powerpoint/2010/main" val="195979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672</Words>
  <Application>Microsoft Office PowerPoint</Application>
  <PresentationFormat>Laajakuva</PresentationFormat>
  <Paragraphs>114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Office-teema</vt:lpstr>
      <vt:lpstr>Kappale 1 sanat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30</cp:revision>
  <dcterms:created xsi:type="dcterms:W3CDTF">2024-08-28T11:15:05Z</dcterms:created>
  <dcterms:modified xsi:type="dcterms:W3CDTF">2025-08-28T11:28:18Z</dcterms:modified>
</cp:coreProperties>
</file>