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0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>
                  <a:gd name="T0" fmla="*/ 636 w 994"/>
                  <a:gd name="T1" fmla="*/ 373 h 529"/>
                  <a:gd name="T2" fmla="*/ 495 w 994"/>
                  <a:gd name="T3" fmla="*/ 370 h 529"/>
                  <a:gd name="T4" fmla="*/ 280 w 994"/>
                  <a:gd name="T5" fmla="*/ 249 h 529"/>
                  <a:gd name="T6" fmla="*/ 127 w 994"/>
                  <a:gd name="T7" fmla="*/ 66 h 529"/>
                  <a:gd name="T8" fmla="*/ 0 w 994"/>
                  <a:gd name="T9" fmla="*/ 0 h 529"/>
                  <a:gd name="T10" fmla="*/ 22 w 994"/>
                  <a:gd name="T11" fmla="*/ 26 h 529"/>
                  <a:gd name="T12" fmla="*/ 0 w 994"/>
                  <a:gd name="T13" fmla="*/ 65 h 529"/>
                  <a:gd name="T14" fmla="*/ 30 w 994"/>
                  <a:gd name="T15" fmla="*/ 119 h 529"/>
                  <a:gd name="T16" fmla="*/ 75 w 994"/>
                  <a:gd name="T17" fmla="*/ 243 h 529"/>
                  <a:gd name="T18" fmla="*/ 45 w 994"/>
                  <a:gd name="T19" fmla="*/ 422 h 529"/>
                  <a:gd name="T20" fmla="*/ 200 w 994"/>
                  <a:gd name="T21" fmla="*/ 329 h 529"/>
                  <a:gd name="T22" fmla="*/ 592 w 994"/>
                  <a:gd name="T23" fmla="*/ 527 h 529"/>
                  <a:gd name="T24" fmla="*/ 994 w 994"/>
                  <a:gd name="T25" fmla="*/ 529 h 529"/>
                  <a:gd name="T26" fmla="*/ 828 w 994"/>
                  <a:gd name="T27" fmla="*/ 473 h 529"/>
                  <a:gd name="T28" fmla="*/ 636 w 994"/>
                  <a:gd name="T29" fmla="*/ 373 h 529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11638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11639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33E38-1C35-43F8-9788-E3F35B9530E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C3A7DB-1992-4099-8848-49D09557E8F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DEFCD-1172-40B2-8183-156515CB374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30D2D-A304-42CD-86C7-1677A3E143D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C7E2C3-D170-4185-9E4A-A17DA438EEB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EE310-44BF-46C9-AAD7-99E5D1F351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CE06A-B661-4DEF-9C67-DDCDD77202F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6964B-7823-43D0-9E43-DE02A3FDC0D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B6844-C929-4E6D-BC3F-E82112ACD14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A75EAE-EE43-4865-9EBD-38E1216651E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60EA9-FBC4-4609-9A7A-7377C91A877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1847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04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>
                <a:gd name="T0" fmla="*/ 6027 w 6027"/>
                <a:gd name="T1" fmla="*/ 2296 h 2296"/>
                <a:gd name="T2" fmla="*/ 0 w 6027"/>
                <a:gd name="T3" fmla="*/ 2296 h 2296"/>
                <a:gd name="T4" fmla="*/ 0 w 6027"/>
                <a:gd name="T5" fmla="*/ 0 h 2296"/>
                <a:gd name="T6" fmla="*/ 6027 w 6027"/>
                <a:gd name="T7" fmla="*/ 0 h 2296"/>
                <a:gd name="T8" fmla="*/ 6027 w 6027"/>
                <a:gd name="T9" fmla="*/ 2296 h 2296"/>
                <a:gd name="T10" fmla="*/ 6027 w 6027"/>
                <a:gd name="T11" fmla="*/ 2296 h 22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1059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sp>
        <p:nvSpPr>
          <p:cNvPr id="1027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>
              <a:gd name="T0" fmla="*/ 5748 w 5748"/>
              <a:gd name="T1" fmla="*/ 246 h 246"/>
              <a:gd name="T2" fmla="*/ 0 w 5748"/>
              <a:gd name="T3" fmla="*/ 246 h 246"/>
              <a:gd name="T4" fmla="*/ 0 w 5748"/>
              <a:gd name="T5" fmla="*/ 0 h 246"/>
              <a:gd name="T6" fmla="*/ 5748 w 5748"/>
              <a:gd name="T7" fmla="*/ 0 h 246"/>
              <a:gd name="T8" fmla="*/ 5748 w 5748"/>
              <a:gd name="T9" fmla="*/ 246 h 246"/>
              <a:gd name="T10" fmla="*/ 5748 w 5748"/>
              <a:gd name="T11" fmla="*/ 246 h 24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fi-FI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1059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044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>
                  <a:gd name="T0" fmla="*/ 636 w 996"/>
                  <a:gd name="T1" fmla="*/ 373 h 533"/>
                  <a:gd name="T2" fmla="*/ 495 w 996"/>
                  <a:gd name="T3" fmla="*/ 370 h 533"/>
                  <a:gd name="T4" fmla="*/ 280 w 996"/>
                  <a:gd name="T5" fmla="*/ 249 h 533"/>
                  <a:gd name="T6" fmla="*/ 127 w 996"/>
                  <a:gd name="T7" fmla="*/ 66 h 533"/>
                  <a:gd name="T8" fmla="*/ 0 w 996"/>
                  <a:gd name="T9" fmla="*/ 0 h 533"/>
                  <a:gd name="T10" fmla="*/ 22 w 996"/>
                  <a:gd name="T11" fmla="*/ 26 h 533"/>
                  <a:gd name="T12" fmla="*/ 0 w 996"/>
                  <a:gd name="T13" fmla="*/ 65 h 533"/>
                  <a:gd name="T14" fmla="*/ 30 w 996"/>
                  <a:gd name="T15" fmla="*/ 119 h 533"/>
                  <a:gd name="T16" fmla="*/ 75 w 996"/>
                  <a:gd name="T17" fmla="*/ 243 h 533"/>
                  <a:gd name="T18" fmla="*/ 45 w 996"/>
                  <a:gd name="T19" fmla="*/ 422 h 533"/>
                  <a:gd name="T20" fmla="*/ 200 w 996"/>
                  <a:gd name="T21" fmla="*/ 329 h 533"/>
                  <a:gd name="T22" fmla="*/ 612 w 996"/>
                  <a:gd name="T23" fmla="*/ 533 h 533"/>
                  <a:gd name="T24" fmla="*/ 996 w 996"/>
                  <a:gd name="T25" fmla="*/ 529 h 533"/>
                  <a:gd name="T26" fmla="*/ 828 w 996"/>
                  <a:gd name="T27" fmla="*/ 473 h 533"/>
                  <a:gd name="T28" fmla="*/ 636 w 996"/>
                  <a:gd name="T29" fmla="*/ 373 h 53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5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>
                  <a:gd name="T0" fmla="*/ 36 w 186"/>
                  <a:gd name="T1" fmla="*/ 0 h 353"/>
                  <a:gd name="T2" fmla="*/ 54 w 186"/>
                  <a:gd name="T3" fmla="*/ 18 h 353"/>
                  <a:gd name="T4" fmla="*/ 24 w 186"/>
                  <a:gd name="T5" fmla="*/ 30 h 353"/>
                  <a:gd name="T6" fmla="*/ 18 w 186"/>
                  <a:gd name="T7" fmla="*/ 66 h 353"/>
                  <a:gd name="T8" fmla="*/ 42 w 186"/>
                  <a:gd name="T9" fmla="*/ 114 h 353"/>
                  <a:gd name="T10" fmla="*/ 48 w 186"/>
                  <a:gd name="T11" fmla="*/ 162 h 353"/>
                  <a:gd name="T12" fmla="*/ 0 w 186"/>
                  <a:gd name="T13" fmla="*/ 353 h 353"/>
                  <a:gd name="T14" fmla="*/ 54 w 186"/>
                  <a:gd name="T15" fmla="*/ 233 h 353"/>
                  <a:gd name="T16" fmla="*/ 84 w 186"/>
                  <a:gd name="T17" fmla="*/ 216 h 353"/>
                  <a:gd name="T18" fmla="*/ 126 w 186"/>
                  <a:gd name="T19" fmla="*/ 126 h 353"/>
                  <a:gd name="T20" fmla="*/ 144 w 186"/>
                  <a:gd name="T21" fmla="*/ 120 h 353"/>
                  <a:gd name="T22" fmla="*/ 144 w 186"/>
                  <a:gd name="T23" fmla="*/ 90 h 353"/>
                  <a:gd name="T24" fmla="*/ 186 w 186"/>
                  <a:gd name="T25" fmla="*/ 66 h 353"/>
                  <a:gd name="T26" fmla="*/ 162 w 186"/>
                  <a:gd name="T27" fmla="*/ 60 h 353"/>
                  <a:gd name="T28" fmla="*/ 36 w 186"/>
                  <a:gd name="T29" fmla="*/ 0 h 353"/>
                  <a:gd name="T30" fmla="*/ 36 w 186"/>
                  <a:gd name="T31" fmla="*/ 0 h 353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6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>
                  <a:gd name="T0" fmla="*/ 18 w 378"/>
                  <a:gd name="T1" fmla="*/ 0 h 271"/>
                  <a:gd name="T2" fmla="*/ 12 w 378"/>
                  <a:gd name="T3" fmla="*/ 13 h 271"/>
                  <a:gd name="T4" fmla="*/ 0 w 378"/>
                  <a:gd name="T5" fmla="*/ 40 h 271"/>
                  <a:gd name="T6" fmla="*/ 60 w 378"/>
                  <a:gd name="T7" fmla="*/ 121 h 271"/>
                  <a:gd name="T8" fmla="*/ 310 w 378"/>
                  <a:gd name="T9" fmla="*/ 271 h 271"/>
                  <a:gd name="T10" fmla="*/ 290 w 378"/>
                  <a:gd name="T11" fmla="*/ 139 h 271"/>
                  <a:gd name="T12" fmla="*/ 378 w 378"/>
                  <a:gd name="T13" fmla="*/ 76 h 271"/>
                  <a:gd name="T14" fmla="*/ 251 w 378"/>
                  <a:gd name="T15" fmla="*/ 94 h 271"/>
                  <a:gd name="T16" fmla="*/ 90 w 378"/>
                  <a:gd name="T17" fmla="*/ 54 h 271"/>
                  <a:gd name="T18" fmla="*/ 18 w 378"/>
                  <a:gd name="T19" fmla="*/ 0 h 271"/>
                  <a:gd name="T20" fmla="*/ 18 w 378"/>
                  <a:gd name="T21" fmla="*/ 0 h 271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7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>
                  <a:gd name="T0" fmla="*/ 114 w 155"/>
                  <a:gd name="T1" fmla="*/ 0 h 66"/>
                  <a:gd name="T2" fmla="*/ 0 w 155"/>
                  <a:gd name="T3" fmla="*/ 0 h 66"/>
                  <a:gd name="T4" fmla="*/ 0 w 155"/>
                  <a:gd name="T5" fmla="*/ 0 h 66"/>
                  <a:gd name="T6" fmla="*/ 6 w 155"/>
                  <a:gd name="T7" fmla="*/ 6 h 66"/>
                  <a:gd name="T8" fmla="*/ 6 w 155"/>
                  <a:gd name="T9" fmla="*/ 18 h 66"/>
                  <a:gd name="T10" fmla="*/ 0 w 155"/>
                  <a:gd name="T11" fmla="*/ 24 h 66"/>
                  <a:gd name="T12" fmla="*/ 78 w 155"/>
                  <a:gd name="T13" fmla="*/ 60 h 66"/>
                  <a:gd name="T14" fmla="*/ 96 w 155"/>
                  <a:gd name="T15" fmla="*/ 42 h 66"/>
                  <a:gd name="T16" fmla="*/ 155 w 155"/>
                  <a:gd name="T17" fmla="*/ 66 h 66"/>
                  <a:gd name="T18" fmla="*/ 126 w 155"/>
                  <a:gd name="T19" fmla="*/ 24 h 66"/>
                  <a:gd name="T20" fmla="*/ 149 w 155"/>
                  <a:gd name="T21" fmla="*/ 0 h 66"/>
                  <a:gd name="T22" fmla="*/ 114 w 155"/>
                  <a:gd name="T23" fmla="*/ 0 h 66"/>
                  <a:gd name="T24" fmla="*/ 114 w 155"/>
                  <a:gd name="T25" fmla="*/ 0 h 6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  <p:sp>
            <p:nvSpPr>
              <p:cNvPr id="1048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>
                  <a:gd name="T0" fmla="*/ 6 w 42"/>
                  <a:gd name="T1" fmla="*/ 36 h 72"/>
                  <a:gd name="T2" fmla="*/ 0 w 42"/>
                  <a:gd name="T3" fmla="*/ 18 h 72"/>
                  <a:gd name="T4" fmla="*/ 12 w 42"/>
                  <a:gd name="T5" fmla="*/ 6 h 72"/>
                  <a:gd name="T6" fmla="*/ 0 w 42"/>
                  <a:gd name="T7" fmla="*/ 6 h 72"/>
                  <a:gd name="T8" fmla="*/ 12 w 42"/>
                  <a:gd name="T9" fmla="*/ 6 h 72"/>
                  <a:gd name="T10" fmla="*/ 24 w 42"/>
                  <a:gd name="T11" fmla="*/ 6 h 72"/>
                  <a:gd name="T12" fmla="*/ 36 w 42"/>
                  <a:gd name="T13" fmla="*/ 6 h 72"/>
                  <a:gd name="T14" fmla="*/ 42 w 42"/>
                  <a:gd name="T15" fmla="*/ 0 h 72"/>
                  <a:gd name="T16" fmla="*/ 30 w 42"/>
                  <a:gd name="T17" fmla="*/ 18 h 72"/>
                  <a:gd name="T18" fmla="*/ 42 w 42"/>
                  <a:gd name="T19" fmla="*/ 48 h 72"/>
                  <a:gd name="T20" fmla="*/ 12 w 42"/>
                  <a:gd name="T21" fmla="*/ 72 h 72"/>
                  <a:gd name="T22" fmla="*/ 6 w 42"/>
                  <a:gd name="T23" fmla="*/ 36 h 72"/>
                  <a:gd name="T24" fmla="*/ 6 w 42"/>
                  <a:gd name="T25" fmla="*/ 3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fi-FI"/>
              </a:p>
            </p:txBody>
          </p:sp>
        </p:grpSp>
        <p:sp>
          <p:nvSpPr>
            <p:cNvPr id="110606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035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>
                <a:gd name="T0" fmla="*/ 24 w 365"/>
                <a:gd name="T1" fmla="*/ 24 h 287"/>
                <a:gd name="T2" fmla="*/ 0 w 365"/>
                <a:gd name="T3" fmla="*/ 60 h 287"/>
                <a:gd name="T4" fmla="*/ 66 w 365"/>
                <a:gd name="T5" fmla="*/ 108 h 287"/>
                <a:gd name="T6" fmla="*/ 143 w 365"/>
                <a:gd name="T7" fmla="*/ 180 h 287"/>
                <a:gd name="T8" fmla="*/ 191 w 365"/>
                <a:gd name="T9" fmla="*/ 168 h 287"/>
                <a:gd name="T10" fmla="*/ 341 w 365"/>
                <a:gd name="T11" fmla="*/ 287 h 287"/>
                <a:gd name="T12" fmla="*/ 305 w 365"/>
                <a:gd name="T13" fmla="*/ 174 h 287"/>
                <a:gd name="T14" fmla="*/ 365 w 365"/>
                <a:gd name="T15" fmla="*/ 132 h 287"/>
                <a:gd name="T16" fmla="*/ 359 w 365"/>
                <a:gd name="T17" fmla="*/ 126 h 287"/>
                <a:gd name="T18" fmla="*/ 335 w 365"/>
                <a:gd name="T19" fmla="*/ 114 h 287"/>
                <a:gd name="T20" fmla="*/ 299 w 365"/>
                <a:gd name="T21" fmla="*/ 90 h 287"/>
                <a:gd name="T22" fmla="*/ 257 w 365"/>
                <a:gd name="T23" fmla="*/ 72 h 287"/>
                <a:gd name="T24" fmla="*/ 215 w 365"/>
                <a:gd name="T25" fmla="*/ 54 h 287"/>
                <a:gd name="T26" fmla="*/ 173 w 365"/>
                <a:gd name="T27" fmla="*/ 36 h 287"/>
                <a:gd name="T28" fmla="*/ 143 w 365"/>
                <a:gd name="T29" fmla="*/ 24 h 287"/>
                <a:gd name="T30" fmla="*/ 131 w 365"/>
                <a:gd name="T31" fmla="*/ 18 h 287"/>
                <a:gd name="T32" fmla="*/ 107 w 365"/>
                <a:gd name="T33" fmla="*/ 18 h 287"/>
                <a:gd name="T34" fmla="*/ 95 w 365"/>
                <a:gd name="T35" fmla="*/ 18 h 287"/>
                <a:gd name="T36" fmla="*/ 72 w 365"/>
                <a:gd name="T37" fmla="*/ 12 h 287"/>
                <a:gd name="T38" fmla="*/ 66 w 365"/>
                <a:gd name="T39" fmla="*/ 12 h 287"/>
                <a:gd name="T40" fmla="*/ 54 w 365"/>
                <a:gd name="T41" fmla="*/ 6 h 287"/>
                <a:gd name="T42" fmla="*/ 42 w 365"/>
                <a:gd name="T43" fmla="*/ 0 h 287"/>
                <a:gd name="T44" fmla="*/ 30 w 365"/>
                <a:gd name="T45" fmla="*/ 0 h 287"/>
                <a:gd name="T46" fmla="*/ 24 w 365"/>
                <a:gd name="T47" fmla="*/ 24 h 287"/>
                <a:gd name="T48" fmla="*/ 24 w 365"/>
                <a:gd name="T49" fmla="*/ 24 h 28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036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>
                <a:gd name="T0" fmla="*/ 186 w 2033"/>
                <a:gd name="T1" fmla="*/ 18 h 499"/>
                <a:gd name="T2" fmla="*/ 138 w 2033"/>
                <a:gd name="T3" fmla="*/ 6 h 499"/>
                <a:gd name="T4" fmla="*/ 96 w 2033"/>
                <a:gd name="T5" fmla="*/ 0 h 499"/>
                <a:gd name="T6" fmla="*/ 36 w 2033"/>
                <a:gd name="T7" fmla="*/ 0 h 499"/>
                <a:gd name="T8" fmla="*/ 12 w 2033"/>
                <a:gd name="T9" fmla="*/ 25 h 499"/>
                <a:gd name="T10" fmla="*/ 0 w 2033"/>
                <a:gd name="T11" fmla="*/ 128 h 499"/>
                <a:gd name="T12" fmla="*/ 60 w 2033"/>
                <a:gd name="T13" fmla="*/ 104 h 499"/>
                <a:gd name="T14" fmla="*/ 90 w 2033"/>
                <a:gd name="T15" fmla="*/ 134 h 499"/>
                <a:gd name="T16" fmla="*/ 150 w 2033"/>
                <a:gd name="T17" fmla="*/ 153 h 499"/>
                <a:gd name="T18" fmla="*/ 209 w 2033"/>
                <a:gd name="T19" fmla="*/ 273 h 499"/>
                <a:gd name="T20" fmla="*/ 401 w 2033"/>
                <a:gd name="T21" fmla="*/ 359 h 499"/>
                <a:gd name="T22" fmla="*/ 777 w 2033"/>
                <a:gd name="T23" fmla="*/ 359 h 499"/>
                <a:gd name="T24" fmla="*/ 2033 w 2033"/>
                <a:gd name="T25" fmla="*/ 499 h 499"/>
                <a:gd name="T26" fmla="*/ 2033 w 2033"/>
                <a:gd name="T27" fmla="*/ 499 h 499"/>
                <a:gd name="T28" fmla="*/ 1991 w 2033"/>
                <a:gd name="T29" fmla="*/ 493 h 499"/>
                <a:gd name="T30" fmla="*/ 676 w 2033"/>
                <a:gd name="T31" fmla="*/ 243 h 499"/>
                <a:gd name="T32" fmla="*/ 514 w 2033"/>
                <a:gd name="T33" fmla="*/ 159 h 499"/>
                <a:gd name="T34" fmla="*/ 425 w 2033"/>
                <a:gd name="T35" fmla="*/ 110 h 499"/>
                <a:gd name="T36" fmla="*/ 365 w 2033"/>
                <a:gd name="T37" fmla="*/ 92 h 499"/>
                <a:gd name="T38" fmla="*/ 281 w 2033"/>
                <a:gd name="T39" fmla="*/ 61 h 499"/>
                <a:gd name="T40" fmla="*/ 186 w 2033"/>
                <a:gd name="T41" fmla="*/ 18 h 499"/>
                <a:gd name="T42" fmla="*/ 186 w 2033"/>
                <a:gd name="T43" fmla="*/ 18 h 499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037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>
                <a:gd name="T0" fmla="*/ 0 w 71"/>
                <a:gd name="T1" fmla="*/ 18 h 60"/>
                <a:gd name="T2" fmla="*/ 6 w 71"/>
                <a:gd name="T3" fmla="*/ 18 h 60"/>
                <a:gd name="T4" fmla="*/ 12 w 71"/>
                <a:gd name="T5" fmla="*/ 12 h 60"/>
                <a:gd name="T6" fmla="*/ 6 w 71"/>
                <a:gd name="T7" fmla="*/ 6 h 60"/>
                <a:gd name="T8" fmla="*/ 0 w 71"/>
                <a:gd name="T9" fmla="*/ 0 h 60"/>
                <a:gd name="T10" fmla="*/ 29 w 71"/>
                <a:gd name="T11" fmla="*/ 18 h 60"/>
                <a:gd name="T12" fmla="*/ 53 w 71"/>
                <a:gd name="T13" fmla="*/ 18 h 60"/>
                <a:gd name="T14" fmla="*/ 59 w 71"/>
                <a:gd name="T15" fmla="*/ 30 h 60"/>
                <a:gd name="T16" fmla="*/ 65 w 71"/>
                <a:gd name="T17" fmla="*/ 42 h 60"/>
                <a:gd name="T18" fmla="*/ 71 w 71"/>
                <a:gd name="T19" fmla="*/ 54 h 60"/>
                <a:gd name="T20" fmla="*/ 71 w 71"/>
                <a:gd name="T21" fmla="*/ 60 h 60"/>
                <a:gd name="T22" fmla="*/ 59 w 71"/>
                <a:gd name="T23" fmla="*/ 54 h 60"/>
                <a:gd name="T24" fmla="*/ 47 w 71"/>
                <a:gd name="T25" fmla="*/ 42 h 60"/>
                <a:gd name="T26" fmla="*/ 23 w 71"/>
                <a:gd name="T27" fmla="*/ 30 h 60"/>
                <a:gd name="T28" fmla="*/ 23 w 71"/>
                <a:gd name="T29" fmla="*/ 36 h 60"/>
                <a:gd name="T30" fmla="*/ 18 w 71"/>
                <a:gd name="T31" fmla="*/ 42 h 60"/>
                <a:gd name="T32" fmla="*/ 12 w 71"/>
                <a:gd name="T33" fmla="*/ 48 h 60"/>
                <a:gd name="T34" fmla="*/ 6 w 71"/>
                <a:gd name="T35" fmla="*/ 48 h 60"/>
                <a:gd name="T36" fmla="*/ 6 w 71"/>
                <a:gd name="T37" fmla="*/ 48 h 60"/>
                <a:gd name="T38" fmla="*/ 6 w 71"/>
                <a:gd name="T39" fmla="*/ 36 h 60"/>
                <a:gd name="T40" fmla="*/ 0 w 71"/>
                <a:gd name="T41" fmla="*/ 18 h 60"/>
                <a:gd name="T42" fmla="*/ 0 w 71"/>
                <a:gd name="T43" fmla="*/ 18 h 6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038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>
                <a:gd name="T0" fmla="*/ 30 w 161"/>
                <a:gd name="T1" fmla="*/ 0 h 162"/>
                <a:gd name="T2" fmla="*/ 48 w 161"/>
                <a:gd name="T3" fmla="*/ 6 h 162"/>
                <a:gd name="T4" fmla="*/ 72 w 161"/>
                <a:gd name="T5" fmla="*/ 6 h 162"/>
                <a:gd name="T6" fmla="*/ 114 w 161"/>
                <a:gd name="T7" fmla="*/ 12 h 162"/>
                <a:gd name="T8" fmla="*/ 96 w 161"/>
                <a:gd name="T9" fmla="*/ 54 h 162"/>
                <a:gd name="T10" fmla="*/ 96 w 161"/>
                <a:gd name="T11" fmla="*/ 60 h 162"/>
                <a:gd name="T12" fmla="*/ 102 w 161"/>
                <a:gd name="T13" fmla="*/ 72 h 162"/>
                <a:gd name="T14" fmla="*/ 108 w 161"/>
                <a:gd name="T15" fmla="*/ 84 h 162"/>
                <a:gd name="T16" fmla="*/ 120 w 161"/>
                <a:gd name="T17" fmla="*/ 96 h 162"/>
                <a:gd name="T18" fmla="*/ 143 w 161"/>
                <a:gd name="T19" fmla="*/ 114 h 162"/>
                <a:gd name="T20" fmla="*/ 155 w 161"/>
                <a:gd name="T21" fmla="*/ 138 h 162"/>
                <a:gd name="T22" fmla="*/ 161 w 161"/>
                <a:gd name="T23" fmla="*/ 156 h 162"/>
                <a:gd name="T24" fmla="*/ 161 w 161"/>
                <a:gd name="T25" fmla="*/ 162 h 162"/>
                <a:gd name="T26" fmla="*/ 96 w 161"/>
                <a:gd name="T27" fmla="*/ 102 h 162"/>
                <a:gd name="T28" fmla="*/ 30 w 161"/>
                <a:gd name="T29" fmla="*/ 54 h 162"/>
                <a:gd name="T30" fmla="*/ 0 w 161"/>
                <a:gd name="T31" fmla="*/ 0 h 162"/>
                <a:gd name="T32" fmla="*/ 30 w 161"/>
                <a:gd name="T33" fmla="*/ 0 h 162"/>
                <a:gd name="T34" fmla="*/ 30 w 161"/>
                <a:gd name="T35" fmla="*/ 0 h 162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039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>
                <a:gd name="T0" fmla="*/ 59 w 59"/>
                <a:gd name="T1" fmla="*/ 6 h 60"/>
                <a:gd name="T2" fmla="*/ 41 w 59"/>
                <a:gd name="T3" fmla="*/ 30 h 60"/>
                <a:gd name="T4" fmla="*/ 41 w 59"/>
                <a:gd name="T5" fmla="*/ 36 h 60"/>
                <a:gd name="T6" fmla="*/ 47 w 59"/>
                <a:gd name="T7" fmla="*/ 42 h 60"/>
                <a:gd name="T8" fmla="*/ 53 w 59"/>
                <a:gd name="T9" fmla="*/ 54 h 60"/>
                <a:gd name="T10" fmla="*/ 53 w 59"/>
                <a:gd name="T11" fmla="*/ 60 h 60"/>
                <a:gd name="T12" fmla="*/ 47 w 59"/>
                <a:gd name="T13" fmla="*/ 54 h 60"/>
                <a:gd name="T14" fmla="*/ 35 w 59"/>
                <a:gd name="T15" fmla="*/ 48 h 60"/>
                <a:gd name="T16" fmla="*/ 23 w 59"/>
                <a:gd name="T17" fmla="*/ 36 h 60"/>
                <a:gd name="T18" fmla="*/ 17 w 59"/>
                <a:gd name="T19" fmla="*/ 30 h 60"/>
                <a:gd name="T20" fmla="*/ 0 w 59"/>
                <a:gd name="T21" fmla="*/ 0 h 60"/>
                <a:gd name="T22" fmla="*/ 59 w 59"/>
                <a:gd name="T23" fmla="*/ 6 h 60"/>
                <a:gd name="T24" fmla="*/ 59 w 59"/>
                <a:gd name="T25" fmla="*/ 6 h 6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  <p:sp>
          <p:nvSpPr>
            <p:cNvPr id="1040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>
                <a:gd name="T0" fmla="*/ 233 w 245"/>
                <a:gd name="T1" fmla="*/ 36 h 204"/>
                <a:gd name="T2" fmla="*/ 245 w 245"/>
                <a:gd name="T3" fmla="*/ 42 h 204"/>
                <a:gd name="T4" fmla="*/ 209 w 245"/>
                <a:gd name="T5" fmla="*/ 84 h 204"/>
                <a:gd name="T6" fmla="*/ 143 w 245"/>
                <a:gd name="T7" fmla="*/ 132 h 204"/>
                <a:gd name="T8" fmla="*/ 167 w 245"/>
                <a:gd name="T9" fmla="*/ 156 h 204"/>
                <a:gd name="T10" fmla="*/ 179 w 245"/>
                <a:gd name="T11" fmla="*/ 204 h 204"/>
                <a:gd name="T12" fmla="*/ 77 w 245"/>
                <a:gd name="T13" fmla="*/ 132 h 204"/>
                <a:gd name="T14" fmla="*/ 47 w 245"/>
                <a:gd name="T15" fmla="*/ 84 h 204"/>
                <a:gd name="T16" fmla="*/ 89 w 245"/>
                <a:gd name="T17" fmla="*/ 66 h 204"/>
                <a:gd name="T18" fmla="*/ 59 w 245"/>
                <a:gd name="T19" fmla="*/ 36 h 204"/>
                <a:gd name="T20" fmla="*/ 0 w 245"/>
                <a:gd name="T21" fmla="*/ 12 h 204"/>
                <a:gd name="T22" fmla="*/ 0 w 245"/>
                <a:gd name="T23" fmla="*/ 0 h 204"/>
                <a:gd name="T24" fmla="*/ 6 w 245"/>
                <a:gd name="T25" fmla="*/ 0 h 204"/>
                <a:gd name="T26" fmla="*/ 12 w 245"/>
                <a:gd name="T27" fmla="*/ 0 h 204"/>
                <a:gd name="T28" fmla="*/ 47 w 245"/>
                <a:gd name="T29" fmla="*/ 6 h 204"/>
                <a:gd name="T30" fmla="*/ 77 w 245"/>
                <a:gd name="T31" fmla="*/ 6 h 204"/>
                <a:gd name="T32" fmla="*/ 83 w 245"/>
                <a:gd name="T33" fmla="*/ 6 h 204"/>
                <a:gd name="T34" fmla="*/ 89 w 245"/>
                <a:gd name="T35" fmla="*/ 6 h 204"/>
                <a:gd name="T36" fmla="*/ 101 w 245"/>
                <a:gd name="T37" fmla="*/ 12 h 204"/>
                <a:gd name="T38" fmla="*/ 125 w 245"/>
                <a:gd name="T39" fmla="*/ 12 h 204"/>
                <a:gd name="T40" fmla="*/ 143 w 245"/>
                <a:gd name="T41" fmla="*/ 18 h 204"/>
                <a:gd name="T42" fmla="*/ 149 w 245"/>
                <a:gd name="T43" fmla="*/ 18 h 204"/>
                <a:gd name="T44" fmla="*/ 149 w 245"/>
                <a:gd name="T45" fmla="*/ 18 h 204"/>
                <a:gd name="T46" fmla="*/ 203 w 245"/>
                <a:gd name="T47" fmla="*/ 24 h 204"/>
                <a:gd name="T48" fmla="*/ 233 w 245"/>
                <a:gd name="T49" fmla="*/ 36 h 204"/>
                <a:gd name="T50" fmla="*/ 233 w 245"/>
                <a:gd name="T51" fmla="*/ 36 h 204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10614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10615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 smtClean="0"/>
              <a:t>Muokkaa tekstin perustyylejä napsauttamalla</a:t>
            </a:r>
          </a:p>
          <a:p>
            <a:pPr lvl="1"/>
            <a:r>
              <a:rPr lang="fi-FI" altLang="fi-FI" smtClean="0"/>
              <a:t>toinen taso</a:t>
            </a:r>
          </a:p>
          <a:p>
            <a:pPr lvl="2"/>
            <a:r>
              <a:rPr lang="fi-FI" altLang="fi-FI" smtClean="0"/>
              <a:t>kolmas taso</a:t>
            </a:r>
          </a:p>
          <a:p>
            <a:pPr lvl="3"/>
            <a:r>
              <a:rPr lang="fi-FI" altLang="fi-FI" smtClean="0"/>
              <a:t>neljäs taso</a:t>
            </a:r>
          </a:p>
          <a:p>
            <a:pPr lvl="4"/>
            <a:r>
              <a:rPr lang="fi-FI" altLang="fi-FI" smtClean="0"/>
              <a:t>viides taso</a:t>
            </a:r>
          </a:p>
        </p:txBody>
      </p:sp>
      <p:sp>
        <p:nvSpPr>
          <p:cNvPr id="110616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0617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10618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7984E5B-C609-4D2B-82F5-12C46613C39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614" grpId="0"/>
      <p:bldP spid="110615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106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TEKNIIKKA JA YMPÄRISTÖ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/>
              <a:t>Hi1-kurssi</a:t>
            </a:r>
          </a:p>
          <a:p>
            <a:pPr eaLnBrk="1" hangingPunct="1">
              <a:defRPr/>
            </a:pPr>
            <a:endParaRPr lang="fi-FI" dirty="0" smtClean="0"/>
          </a:p>
          <a:p>
            <a:pPr eaLnBrk="1" hangingPunct="1">
              <a:defRPr/>
            </a:pPr>
            <a:r>
              <a:rPr lang="en-US" dirty="0" smtClean="0">
                <a:cs typeface="Arial" charset="0"/>
              </a:rPr>
              <a:t>© </a:t>
            </a:r>
            <a:r>
              <a:rPr lang="fi-FI" dirty="0" smtClean="0"/>
              <a:t>Toni Uusimäki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A. Teknologian saavutuksia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i-FI" altLang="fi-FI" smtClean="0"/>
              <a:t>1900-luvun keksinnöt yhä enemmän ryhmätyön ja tieteellisen tutkimuksen tuloksia</a:t>
            </a:r>
          </a:p>
          <a:p>
            <a:pPr eaLnBrk="1" hangingPunct="1"/>
            <a:r>
              <a:rPr lang="fi-FI" altLang="fi-FI" smtClean="0"/>
              <a:t>Rahoittajia julkinen valta ja yritykset</a:t>
            </a:r>
          </a:p>
          <a:p>
            <a:pPr eaLnBrk="1" hangingPunct="1"/>
            <a:r>
              <a:rPr lang="fi-FI" altLang="fi-FI" smtClean="0"/>
              <a:t>Varakkailla teollisuusmailla paljon paremmat mahdollisuuden hyödyntää uusia keksintöjä kuin kehitysmailla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A. Teknologian saavutuksia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sz="2400" smtClean="0"/>
              <a:t>Ydinvoima 1940-luvulta lähtien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000" smtClean="0"/>
              <a:t>sotilaallinen ja rauhanomainen käyttö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400" smtClean="0"/>
              <a:t>Elektroniikka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000" smtClean="0"/>
              <a:t>sovelluksia äänielokuva, radio, televisio, tutka ja tietokoneet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400" smtClean="0"/>
              <a:t>Elintarviketeknologia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000" smtClean="0"/>
              <a:t>kylmätekniikka, säilyketeollisuus, lisäaineet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400" smtClean="0"/>
              <a:t>Lääketiede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000" smtClean="0"/>
              <a:t>antibiootit, geenitekniikka, lääketieteen välineistö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400" smtClean="0"/>
              <a:t>Kemianteollisuus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000" smtClean="0"/>
              <a:t>muovit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sz="2400" smtClean="0"/>
              <a:t>Avaruustekniikka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000" smtClean="0"/>
              <a:t>satelliitit, avaruuslennot, tähtitieteen tutkimus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fi-FI" altLang="fi-FI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B. Ympäristöongelmat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smtClean="0"/>
              <a:t>1. Puhtaan veden saanti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400" smtClean="0"/>
              <a:t>kasvukeskuksissa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400" smtClean="0"/>
              <a:t>tautiepidemiat: suolistosairaudet, kolera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400" smtClean="0"/>
              <a:t>ratkaisuja tekoaltaat, vesijohdot ja –postit, suodatusjärjestelmät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smtClean="0"/>
              <a:t>2. Veden kulutuksen kasvu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400" smtClean="0"/>
              <a:t>Nelinkertaistunut viimeisen 60 v:n aikana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400" smtClean="0"/>
              <a:t>vesipula: vain 0,4 % vesivaroista soveltuu juomavedeksi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800" smtClean="0"/>
              <a:t>3. Keinokastelujärjestelmien ongelmat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sz="2400" smtClean="0"/>
              <a:t>Araljärven kuivuminen</a:t>
            </a:r>
          </a:p>
          <a:p>
            <a:pPr eaLnBrk="1" hangingPunct="1">
              <a:lnSpc>
                <a:spcPct val="90000"/>
              </a:lnSpc>
            </a:pPr>
            <a:endParaRPr lang="fi-FI" altLang="fi-F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B. Ympäristöongelmat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fi-FI" altLang="fi-FI" smtClean="0"/>
              <a:t>4. Ilmanlaatu</a:t>
            </a:r>
          </a:p>
          <a:p>
            <a:pPr lvl="1" eaLnBrk="1" hangingPunct="1"/>
            <a:r>
              <a:rPr lang="fi-FI" altLang="fi-FI" smtClean="0"/>
              <a:t>huononi 1800-luvulla ratkaisevasti</a:t>
            </a:r>
          </a:p>
          <a:p>
            <a:pPr lvl="1" eaLnBrk="1" hangingPunct="1"/>
            <a:r>
              <a:rPr lang="fi-FI" altLang="fi-FI" smtClean="0"/>
              <a:t>kemianteollisuuden kaasut</a:t>
            </a:r>
          </a:p>
          <a:p>
            <a:pPr lvl="1" eaLnBrk="1" hangingPunct="1"/>
            <a:r>
              <a:rPr lang="fi-FI" altLang="fi-FI" smtClean="0"/>
              <a:t>ratkaisuna erilaiset suodatusjärjestelmät, lyijyttömän bensiinin käyttöönotto</a:t>
            </a:r>
          </a:p>
          <a:p>
            <a:pPr eaLnBrk="1" hangingPunct="1">
              <a:buFontTx/>
              <a:buNone/>
            </a:pPr>
            <a:r>
              <a:rPr lang="fi-FI" altLang="fi-FI" smtClean="0"/>
              <a:t>5. Jäteongelmat</a:t>
            </a:r>
          </a:p>
          <a:p>
            <a:pPr lvl="1" eaLnBrk="1" hangingPunct="1"/>
            <a:r>
              <a:rPr lang="fi-FI" altLang="fi-FI" smtClean="0"/>
              <a:t>Keski-Englanti, Ruhrin alue, Prahan ympäristö, Katowichen alue, Pittsburgh</a:t>
            </a:r>
          </a:p>
          <a:p>
            <a:pPr eaLnBrk="1" hangingPunct="1"/>
            <a:endParaRPr lang="fi-FI" altLang="fi-FI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B. Ympäristöongelmat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altLang="fi-FI" sz="2800" smtClean="0"/>
              <a:t>6. Ilmaston lämpeäminen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2400" smtClean="0"/>
              <a:t>kasvihuonekaasut heijastavat lämpösäteilyä takaisin maahan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à"/>
            </a:pPr>
            <a:r>
              <a:rPr lang="fi-FI" altLang="fi-FI" sz="2000" smtClean="0">
                <a:sym typeface="Wingdings" pitchFamily="2" charset="2"/>
              </a:rPr>
              <a:t>kasvihuoneilmiö  metsätuhot, kuivuus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à"/>
            </a:pPr>
            <a:r>
              <a:rPr lang="fi-FI" altLang="fi-FI" sz="2000" smtClean="0"/>
              <a:t> jäätiköiden sulaminen </a:t>
            </a:r>
            <a:r>
              <a:rPr lang="fi-FI" altLang="fi-FI" sz="2000" smtClean="0">
                <a:sym typeface="Wingdings" pitchFamily="2" charset="2"/>
              </a:rPr>
              <a:t> merenpinnan nousu</a:t>
            </a:r>
            <a:endParaRPr lang="fi-FI" altLang="fi-FI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altLang="fi-FI" sz="2800" smtClean="0"/>
              <a:t>7. Otsonikato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2400" smtClean="0"/>
              <a:t>auringon uv-säteilyä vähentävä otsonikerros ohentunut freonipäästöjen, ponnekaasujen ja lentoliikenteen takia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fi-FI" altLang="fi-FI" sz="2800" smtClean="0"/>
              <a:t>8. Ympäristömyrkyt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2400" smtClean="0"/>
              <a:t>kemian teollisuus: DDT, PCB</a:t>
            </a:r>
          </a:p>
          <a:p>
            <a:pPr lvl="1" eaLnBrk="1" hangingPunct="1">
              <a:lnSpc>
                <a:spcPct val="80000"/>
              </a:lnSpc>
            </a:pPr>
            <a:r>
              <a:rPr lang="fi-FI" altLang="fi-FI" sz="2400" smtClean="0"/>
              <a:t>asbesti, raskasmetallit, elohopeayhdisteet</a:t>
            </a:r>
          </a:p>
          <a:p>
            <a:pPr eaLnBrk="1" hangingPunct="1">
              <a:lnSpc>
                <a:spcPct val="80000"/>
              </a:lnSpc>
            </a:pPr>
            <a:endParaRPr lang="fi-FI" altLang="fi-FI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B. Ympäristöongelmat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Ympäristöongelmien ratkaisu edellyttää laajaa kansainvälistä yhteistyötä</a:t>
            </a:r>
          </a:p>
          <a:p>
            <a:pPr eaLnBrk="1" hangingPunct="1">
              <a:lnSpc>
                <a:spcPct val="90000"/>
              </a:lnSpc>
            </a:pPr>
            <a:r>
              <a:rPr lang="fi-FI" altLang="fi-FI" dirty="0" smtClean="0"/>
              <a:t>Saavutettu edistystä: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vedenpuhdistamot, ilmansuojelu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kansainväliset ilmastosopimukset</a:t>
            </a:r>
          </a:p>
          <a:p>
            <a:pPr lvl="2" eaLnBrk="1" hangingPunct="1">
              <a:lnSpc>
                <a:spcPct val="90000"/>
              </a:lnSpc>
            </a:pPr>
            <a:r>
              <a:rPr lang="fi-FI" altLang="fi-FI" dirty="0" smtClean="0"/>
              <a:t>Rion sopimus -92, Kioton sopimus -</a:t>
            </a:r>
            <a:r>
              <a:rPr lang="fi-FI" altLang="fi-FI" dirty="0" smtClean="0"/>
              <a:t>97</a:t>
            </a:r>
            <a:r>
              <a:rPr lang="fi-FI" altLang="fi-FI" smtClean="0"/>
              <a:t>, Pariisi-16</a:t>
            </a:r>
            <a:endParaRPr lang="fi-FI" altLang="fi-FI" smtClean="0"/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DDT:n ja freonien käyttöä rajoitettu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ihmisten ympäristötietoisuus kasvanut</a:t>
            </a:r>
          </a:p>
          <a:p>
            <a:pPr lvl="1" eaLnBrk="1" hangingPunct="1">
              <a:lnSpc>
                <a:spcPct val="90000"/>
              </a:lnSpc>
            </a:pPr>
            <a:r>
              <a:rPr lang="fi-FI" altLang="fi-FI" dirty="0" smtClean="0"/>
              <a:t>kiinnostus vaihtoehtoisiin energiamuotoihin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uorenhuippu">
  <a:themeElements>
    <a:clrScheme name="Vuorenhuippu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Vuorenhuipp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uorenhuippu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uorenhuippu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Mountain Top</Template>
  <TotalTime>72</TotalTime>
  <Words>249</Words>
  <Application>Microsoft Office PowerPoint</Application>
  <PresentationFormat>Näytössä katseltava diaesitys (4:3)</PresentationFormat>
  <Paragraphs>57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Vuorenhuippu</vt:lpstr>
      <vt:lpstr>TEKNIIKKA JA YMPÄRISTÖ</vt:lpstr>
      <vt:lpstr>A. Teknologian saavutuksia</vt:lpstr>
      <vt:lpstr>A. Teknologian saavutuksia</vt:lpstr>
      <vt:lpstr>B. Ympäristöongelmat </vt:lpstr>
      <vt:lpstr>B. Ympäristöongelmat</vt:lpstr>
      <vt:lpstr>B. Ympäristöongelmat</vt:lpstr>
      <vt:lpstr>B. Ympäristöongelmat</vt:lpstr>
    </vt:vector>
  </TitlesOfParts>
  <Company>Kauhavan lukio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TEKNIIKKA JA YMPÄRISTÖ</dc:title>
  <dc:creator>Your User Name</dc:creator>
  <cp:lastModifiedBy>Toni Uusimäki</cp:lastModifiedBy>
  <cp:revision>20</cp:revision>
  <dcterms:created xsi:type="dcterms:W3CDTF">2002-11-24T17:58:50Z</dcterms:created>
  <dcterms:modified xsi:type="dcterms:W3CDTF">2016-09-09T06:43:01Z</dcterms:modified>
</cp:coreProperties>
</file>