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56" r:id="rId5"/>
    <p:sldId id="270" r:id="rId6"/>
    <p:sldId id="291" r:id="rId7"/>
    <p:sldId id="265" r:id="rId8"/>
    <p:sldId id="266" r:id="rId9"/>
    <p:sldId id="258" r:id="rId10"/>
    <p:sldId id="257" r:id="rId11"/>
    <p:sldId id="260" r:id="rId12"/>
    <p:sldId id="259" r:id="rId13"/>
    <p:sldId id="263" r:id="rId14"/>
    <p:sldId id="269" r:id="rId15"/>
    <p:sldId id="273" r:id="rId16"/>
    <p:sldId id="272" r:id="rId17"/>
    <p:sldId id="274" r:id="rId18"/>
    <p:sldId id="275" r:id="rId19"/>
    <p:sldId id="271" r:id="rId20"/>
    <p:sldId id="292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" d="100"/>
          <a:sy n="11" d="100"/>
        </p:scale>
        <p:origin x="48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i Nurmi" userId="a4bcebaa-c884-4508-b085-2c63c141a687" providerId="ADAL" clId="{AF68DA56-7B42-4DF9-9D5A-02BED9460099}"/>
    <pc:docChg chg="undo custSel addSld delSld modSld sldOrd">
      <pc:chgData name="Toni Nurmi" userId="a4bcebaa-c884-4508-b085-2c63c141a687" providerId="ADAL" clId="{AF68DA56-7B42-4DF9-9D5A-02BED9460099}" dt="2019-05-22T10:44:14.936" v="7733" actId="20577"/>
      <pc:docMkLst>
        <pc:docMk/>
      </pc:docMkLst>
      <pc:sldChg chg="modSp">
        <pc:chgData name="Toni Nurmi" userId="a4bcebaa-c884-4508-b085-2c63c141a687" providerId="ADAL" clId="{AF68DA56-7B42-4DF9-9D5A-02BED9460099}" dt="2019-05-22T09:59:17.392" v="747" actId="403"/>
        <pc:sldMkLst>
          <pc:docMk/>
          <pc:sldMk cId="4062925021" sldId="257"/>
        </pc:sldMkLst>
        <pc:spChg chg="mod">
          <ac:chgData name="Toni Nurmi" userId="a4bcebaa-c884-4508-b085-2c63c141a687" providerId="ADAL" clId="{AF68DA56-7B42-4DF9-9D5A-02BED9460099}" dt="2019-05-22T09:59:17.392" v="747" actId="403"/>
          <ac:spMkLst>
            <pc:docMk/>
            <pc:sldMk cId="4062925021" sldId="257"/>
            <ac:spMk id="7" creationId="{0EE40680-387A-4D7F-B3F7-0AA5C1E02CFB}"/>
          </ac:spMkLst>
        </pc:spChg>
      </pc:sldChg>
      <pc:sldChg chg="modSp">
        <pc:chgData name="Toni Nurmi" userId="a4bcebaa-c884-4508-b085-2c63c141a687" providerId="ADAL" clId="{AF68DA56-7B42-4DF9-9D5A-02BED9460099}" dt="2019-05-22T09:59:39.407" v="818" actId="20577"/>
        <pc:sldMkLst>
          <pc:docMk/>
          <pc:sldMk cId="654955412" sldId="259"/>
        </pc:sldMkLst>
        <pc:spChg chg="mod">
          <ac:chgData name="Toni Nurmi" userId="a4bcebaa-c884-4508-b085-2c63c141a687" providerId="ADAL" clId="{AF68DA56-7B42-4DF9-9D5A-02BED9460099}" dt="2019-05-22T09:59:39.407" v="818" actId="20577"/>
          <ac:spMkLst>
            <pc:docMk/>
            <pc:sldMk cId="654955412" sldId="259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09:59:34.270" v="791"/>
          <ac:spMkLst>
            <pc:docMk/>
            <pc:sldMk cId="654955412" sldId="259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09:59:31.232" v="790"/>
          <ac:spMkLst>
            <pc:docMk/>
            <pc:sldMk cId="654955412" sldId="259"/>
            <ac:spMk id="7" creationId="{0EE40680-387A-4D7F-B3F7-0AA5C1E02CFB}"/>
          </ac:spMkLst>
        </pc:spChg>
      </pc:sldChg>
      <pc:sldChg chg="modSp ord modAnim">
        <pc:chgData name="Toni Nurmi" userId="a4bcebaa-c884-4508-b085-2c63c141a687" providerId="ADAL" clId="{AF68DA56-7B42-4DF9-9D5A-02BED9460099}" dt="2019-05-22T10:04:24.473" v="1669" actId="20577"/>
        <pc:sldMkLst>
          <pc:docMk/>
          <pc:sldMk cId="3742384079" sldId="260"/>
        </pc:sldMkLst>
        <pc:spChg chg="mod">
          <ac:chgData name="Toni Nurmi" userId="a4bcebaa-c884-4508-b085-2c63c141a687" providerId="ADAL" clId="{AF68DA56-7B42-4DF9-9D5A-02BED9460099}" dt="2019-05-22T10:00:02.291" v="850" actId="20577"/>
          <ac:spMkLst>
            <pc:docMk/>
            <pc:sldMk cId="3742384079" sldId="260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0:11.743" v="894" actId="20577"/>
          <ac:spMkLst>
            <pc:docMk/>
            <pc:sldMk cId="3742384079" sldId="260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4:24.473" v="1669" actId="20577"/>
          <ac:spMkLst>
            <pc:docMk/>
            <pc:sldMk cId="3742384079" sldId="260"/>
            <ac:spMk id="7" creationId="{0EE40680-387A-4D7F-B3F7-0AA5C1E02CFB}"/>
          </ac:spMkLst>
        </pc:spChg>
      </pc:sldChg>
      <pc:sldChg chg="del">
        <pc:chgData name="Toni Nurmi" userId="a4bcebaa-c884-4508-b085-2c63c141a687" providerId="ADAL" clId="{AF68DA56-7B42-4DF9-9D5A-02BED9460099}" dt="2019-05-22T10:05:22.157" v="1754" actId="2696"/>
        <pc:sldMkLst>
          <pc:docMk/>
          <pc:sldMk cId="575517837" sldId="261"/>
        </pc:sldMkLst>
      </pc:sldChg>
      <pc:sldChg chg="del">
        <pc:chgData name="Toni Nurmi" userId="a4bcebaa-c884-4508-b085-2c63c141a687" providerId="ADAL" clId="{AF68DA56-7B42-4DF9-9D5A-02BED9460099}" dt="2019-05-22T10:05:22.166" v="1755" actId="2696"/>
        <pc:sldMkLst>
          <pc:docMk/>
          <pc:sldMk cId="3745796990" sldId="262"/>
        </pc:sldMkLst>
      </pc:sldChg>
      <pc:sldChg chg="modSp">
        <pc:chgData name="Toni Nurmi" userId="a4bcebaa-c884-4508-b085-2c63c141a687" providerId="ADAL" clId="{AF68DA56-7B42-4DF9-9D5A-02BED9460099}" dt="2019-05-22T10:05:11.268" v="1752" actId="12"/>
        <pc:sldMkLst>
          <pc:docMk/>
          <pc:sldMk cId="1083772856" sldId="263"/>
        </pc:sldMkLst>
        <pc:spChg chg="mod">
          <ac:chgData name="Toni Nurmi" userId="a4bcebaa-c884-4508-b085-2c63c141a687" providerId="ADAL" clId="{AF68DA56-7B42-4DF9-9D5A-02BED9460099}" dt="2019-05-22T10:04:40.461" v="1707" actId="6549"/>
          <ac:spMkLst>
            <pc:docMk/>
            <pc:sldMk cId="1083772856" sldId="263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4:48.640" v="1748" actId="20577"/>
          <ac:spMkLst>
            <pc:docMk/>
            <pc:sldMk cId="1083772856" sldId="263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5:11.268" v="1752" actId="12"/>
          <ac:spMkLst>
            <pc:docMk/>
            <pc:sldMk cId="1083772856" sldId="263"/>
            <ac:spMk id="7" creationId="{0EE40680-387A-4D7F-B3F7-0AA5C1E02CFB}"/>
          </ac:spMkLst>
        </pc:spChg>
      </pc:sldChg>
      <pc:sldChg chg="del">
        <pc:chgData name="Toni Nurmi" userId="a4bcebaa-c884-4508-b085-2c63c141a687" providerId="ADAL" clId="{AF68DA56-7B42-4DF9-9D5A-02BED9460099}" dt="2019-05-22T10:05:22.184" v="1757" actId="2696"/>
        <pc:sldMkLst>
          <pc:docMk/>
          <pc:sldMk cId="3051591381" sldId="264"/>
        </pc:sldMkLst>
      </pc:sldChg>
      <pc:sldChg chg="del">
        <pc:chgData name="Toni Nurmi" userId="a4bcebaa-c884-4508-b085-2c63c141a687" providerId="ADAL" clId="{AF68DA56-7B42-4DF9-9D5A-02BED9460099}" dt="2019-05-22T10:05:22.193" v="1758" actId="2696"/>
        <pc:sldMkLst>
          <pc:docMk/>
          <pc:sldMk cId="805550254" sldId="267"/>
        </pc:sldMkLst>
      </pc:sldChg>
      <pc:sldChg chg="del">
        <pc:chgData name="Toni Nurmi" userId="a4bcebaa-c884-4508-b085-2c63c141a687" providerId="ADAL" clId="{AF68DA56-7B42-4DF9-9D5A-02BED9460099}" dt="2019-05-22T10:05:22.199" v="1759" actId="2696"/>
        <pc:sldMkLst>
          <pc:docMk/>
          <pc:sldMk cId="2604937233" sldId="268"/>
        </pc:sldMkLst>
      </pc:sldChg>
      <pc:sldChg chg="addSp delSp modSp">
        <pc:chgData name="Toni Nurmi" userId="a4bcebaa-c884-4508-b085-2c63c141a687" providerId="ADAL" clId="{AF68DA56-7B42-4DF9-9D5A-02BED9460099}" dt="2019-05-22T10:08:14.403" v="1799" actId="1076"/>
        <pc:sldMkLst>
          <pc:docMk/>
          <pc:sldMk cId="1405952341" sldId="269"/>
        </pc:sldMkLst>
        <pc:spChg chg="mod">
          <ac:chgData name="Toni Nurmi" userId="a4bcebaa-c884-4508-b085-2c63c141a687" providerId="ADAL" clId="{AF68DA56-7B42-4DF9-9D5A-02BED9460099}" dt="2019-05-22T10:05:30.335" v="1795" actId="6549"/>
          <ac:spMkLst>
            <pc:docMk/>
            <pc:sldMk cId="1405952341" sldId="269"/>
            <ac:spMk id="2" creationId="{00000000-0000-0000-0000-000000000000}"/>
          </ac:spMkLst>
        </pc:spChg>
        <pc:picChg chg="add mod">
          <ac:chgData name="Toni Nurmi" userId="a4bcebaa-c884-4508-b085-2c63c141a687" providerId="ADAL" clId="{AF68DA56-7B42-4DF9-9D5A-02BED9460099}" dt="2019-05-22T10:08:14.403" v="1799" actId="1076"/>
          <ac:picMkLst>
            <pc:docMk/>
            <pc:sldMk cId="1405952341" sldId="269"/>
            <ac:picMk id="3" creationId="{2E279778-1997-495A-94D2-FC52968C8A01}"/>
          </ac:picMkLst>
        </pc:picChg>
        <pc:picChg chg="del">
          <ac:chgData name="Toni Nurmi" userId="a4bcebaa-c884-4508-b085-2c63c141a687" providerId="ADAL" clId="{AF68DA56-7B42-4DF9-9D5A-02BED9460099}" dt="2019-05-22T10:05:24.415" v="1760" actId="478"/>
          <ac:picMkLst>
            <pc:docMk/>
            <pc:sldMk cId="1405952341" sldId="269"/>
            <ac:picMk id="4" creationId="{00000000-0000-0000-0000-000000000000}"/>
          </ac:picMkLst>
        </pc:picChg>
      </pc:sldChg>
      <pc:sldChg chg="addSp delSp modSp">
        <pc:chgData name="Toni Nurmi" userId="a4bcebaa-c884-4508-b085-2c63c141a687" providerId="ADAL" clId="{AF68DA56-7B42-4DF9-9D5A-02BED9460099}" dt="2019-05-22T10:32:41.269" v="5008" actId="20577"/>
        <pc:sldMkLst>
          <pc:docMk/>
          <pc:sldMk cId="1730027019" sldId="271"/>
        </pc:sldMkLst>
        <pc:spChg chg="mod">
          <ac:chgData name="Toni Nurmi" userId="a4bcebaa-c884-4508-b085-2c63c141a687" providerId="ADAL" clId="{AF68DA56-7B42-4DF9-9D5A-02BED9460099}" dt="2019-05-22T10:32:41.269" v="5008" actId="20577"/>
          <ac:spMkLst>
            <pc:docMk/>
            <pc:sldMk cId="1730027019" sldId="271"/>
            <ac:spMk id="4" creationId="{00000000-0000-0000-0000-000000000000}"/>
          </ac:spMkLst>
        </pc:spChg>
        <pc:picChg chg="add mod ord">
          <ac:chgData name="Toni Nurmi" userId="a4bcebaa-c884-4508-b085-2c63c141a687" providerId="ADAL" clId="{AF68DA56-7B42-4DF9-9D5A-02BED9460099}" dt="2019-05-22T10:32:19.039" v="4984" actId="167"/>
          <ac:picMkLst>
            <pc:docMk/>
            <pc:sldMk cId="1730027019" sldId="271"/>
            <ac:picMk id="2" creationId="{5E0EEDC9-EFF9-47AD-B2C7-79F1276E00EB}"/>
          </ac:picMkLst>
        </pc:picChg>
        <pc:picChg chg="del">
          <ac:chgData name="Toni Nurmi" userId="a4bcebaa-c884-4508-b085-2c63c141a687" providerId="ADAL" clId="{AF68DA56-7B42-4DF9-9D5A-02BED9460099}" dt="2019-05-22T10:31:26.800" v="4977" actId="478"/>
          <ac:picMkLst>
            <pc:docMk/>
            <pc:sldMk cId="1730027019" sldId="271"/>
            <ac:picMk id="5" creationId="{00000000-0000-0000-0000-000000000000}"/>
          </ac:picMkLst>
        </pc:picChg>
        <pc:picChg chg="add del">
          <ac:chgData name="Toni Nurmi" userId="a4bcebaa-c884-4508-b085-2c63c141a687" providerId="ADAL" clId="{AF68DA56-7B42-4DF9-9D5A-02BED9460099}" dt="2019-05-22T10:31:55.825" v="4979" actId="478"/>
          <ac:picMkLst>
            <pc:docMk/>
            <pc:sldMk cId="1730027019" sldId="271"/>
            <ac:picMk id="1026" creationId="{2E5A28FE-A37C-4252-AABD-11BE8AD744A4}"/>
          </ac:picMkLst>
        </pc:picChg>
      </pc:sldChg>
      <pc:sldChg chg="modSp">
        <pc:chgData name="Toni Nurmi" userId="a4bcebaa-c884-4508-b085-2c63c141a687" providerId="ADAL" clId="{AF68DA56-7B42-4DF9-9D5A-02BED9460099}" dt="2019-05-22T10:24:50.079" v="3250" actId="20577"/>
        <pc:sldMkLst>
          <pc:docMk/>
          <pc:sldMk cId="222811094" sldId="272"/>
        </pc:sldMkLst>
        <pc:spChg chg="mod">
          <ac:chgData name="Toni Nurmi" userId="a4bcebaa-c884-4508-b085-2c63c141a687" providerId="ADAL" clId="{AF68DA56-7B42-4DF9-9D5A-02BED9460099}" dt="2019-05-22T10:08:28.610" v="1823" actId="20577"/>
          <ac:spMkLst>
            <pc:docMk/>
            <pc:sldMk cId="222811094" sldId="272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8:33.570" v="1825" actId="20577"/>
          <ac:spMkLst>
            <pc:docMk/>
            <pc:sldMk cId="222811094" sldId="272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24:50.079" v="3250" actId="20577"/>
          <ac:spMkLst>
            <pc:docMk/>
            <pc:sldMk cId="222811094" sldId="272"/>
            <ac:spMk id="7" creationId="{0EE40680-387A-4D7F-B3F7-0AA5C1E02CFB}"/>
          </ac:spMkLst>
        </pc:spChg>
      </pc:sldChg>
      <pc:sldChg chg="modSp ord">
        <pc:chgData name="Toni Nurmi" userId="a4bcebaa-c884-4508-b085-2c63c141a687" providerId="ADAL" clId="{AF68DA56-7B42-4DF9-9D5A-02BED9460099}" dt="2019-05-22T10:21:24.172" v="2968" actId="20577"/>
        <pc:sldMkLst>
          <pc:docMk/>
          <pc:sldMk cId="3321231763" sldId="273"/>
        </pc:sldMkLst>
        <pc:spChg chg="mod">
          <ac:chgData name="Toni Nurmi" userId="a4bcebaa-c884-4508-b085-2c63c141a687" providerId="ADAL" clId="{AF68DA56-7B42-4DF9-9D5A-02BED9460099}" dt="2019-05-22T10:08:39.274" v="1845" actId="20577"/>
          <ac:spMkLst>
            <pc:docMk/>
            <pc:sldMk cId="3321231763" sldId="273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08:44.238" v="1867" actId="20577"/>
          <ac:spMkLst>
            <pc:docMk/>
            <pc:sldMk cId="3321231763" sldId="273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21:24.172" v="2968" actId="20577"/>
          <ac:spMkLst>
            <pc:docMk/>
            <pc:sldMk cId="3321231763" sldId="273"/>
            <ac:spMk id="7" creationId="{0EE40680-387A-4D7F-B3F7-0AA5C1E02CFB}"/>
          </ac:spMkLst>
        </pc:spChg>
      </pc:sldChg>
      <pc:sldChg chg="modSp">
        <pc:chgData name="Toni Nurmi" userId="a4bcebaa-c884-4508-b085-2c63c141a687" providerId="ADAL" clId="{AF68DA56-7B42-4DF9-9D5A-02BED9460099}" dt="2019-05-22T10:29:03.695" v="4439" actId="20577"/>
        <pc:sldMkLst>
          <pc:docMk/>
          <pc:sldMk cId="2933164248" sldId="274"/>
        </pc:sldMkLst>
        <pc:spChg chg="mod">
          <ac:chgData name="Toni Nurmi" userId="a4bcebaa-c884-4508-b085-2c63c141a687" providerId="ADAL" clId="{AF68DA56-7B42-4DF9-9D5A-02BED9460099}" dt="2019-05-22T10:25:06.884" v="3271" actId="20577"/>
          <ac:spMkLst>
            <pc:docMk/>
            <pc:sldMk cId="2933164248" sldId="274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25:15.080" v="3305" actId="20577"/>
          <ac:spMkLst>
            <pc:docMk/>
            <pc:sldMk cId="2933164248" sldId="274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29:03.695" v="4439" actId="20577"/>
          <ac:spMkLst>
            <pc:docMk/>
            <pc:sldMk cId="2933164248" sldId="274"/>
            <ac:spMk id="7" creationId="{0EE40680-387A-4D7F-B3F7-0AA5C1E02CFB}"/>
          </ac:spMkLst>
        </pc:spChg>
      </pc:sldChg>
      <pc:sldChg chg="modSp">
        <pc:chgData name="Toni Nurmi" userId="a4bcebaa-c884-4508-b085-2c63c141a687" providerId="ADAL" clId="{AF68DA56-7B42-4DF9-9D5A-02BED9460099}" dt="2019-05-22T10:30:55.159" v="4918" actId="20577"/>
        <pc:sldMkLst>
          <pc:docMk/>
          <pc:sldMk cId="2310804724" sldId="275"/>
        </pc:sldMkLst>
        <pc:spChg chg="mod">
          <ac:chgData name="Toni Nurmi" userId="a4bcebaa-c884-4508-b085-2c63c141a687" providerId="ADAL" clId="{AF68DA56-7B42-4DF9-9D5A-02BED9460099}" dt="2019-05-22T10:29:57.373" v="4592" actId="20577"/>
          <ac:spMkLst>
            <pc:docMk/>
            <pc:sldMk cId="2310804724" sldId="275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29:51.272" v="4563" actId="20577"/>
          <ac:spMkLst>
            <pc:docMk/>
            <pc:sldMk cId="2310804724" sldId="275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30:55.159" v="4918" actId="20577"/>
          <ac:spMkLst>
            <pc:docMk/>
            <pc:sldMk cId="2310804724" sldId="275"/>
            <ac:spMk id="7" creationId="{0EE40680-387A-4D7F-B3F7-0AA5C1E02CFB}"/>
          </ac:spMkLst>
        </pc:spChg>
      </pc:sldChg>
      <pc:sldChg chg="modSp ord">
        <pc:chgData name="Toni Nurmi" userId="a4bcebaa-c884-4508-b085-2c63c141a687" providerId="ADAL" clId="{AF68DA56-7B42-4DF9-9D5A-02BED9460099}" dt="2019-05-22T10:41:21.748" v="6893" actId="6549"/>
        <pc:sldMkLst>
          <pc:docMk/>
          <pc:sldMk cId="3936801503" sldId="277"/>
        </pc:sldMkLst>
        <pc:spChg chg="mod">
          <ac:chgData name="Toni Nurmi" userId="a4bcebaa-c884-4508-b085-2c63c141a687" providerId="ADAL" clId="{AF68DA56-7B42-4DF9-9D5A-02BED9460099}" dt="2019-05-22T10:31:08.516" v="4944" actId="20577"/>
          <ac:spMkLst>
            <pc:docMk/>
            <pc:sldMk cId="3936801503" sldId="277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37:40.121" v="5838" actId="20577"/>
          <ac:spMkLst>
            <pc:docMk/>
            <pc:sldMk cId="3936801503" sldId="277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41:21.748" v="6893" actId="6549"/>
          <ac:spMkLst>
            <pc:docMk/>
            <pc:sldMk cId="3936801503" sldId="277"/>
            <ac:spMk id="7" creationId="{0EE40680-387A-4D7F-B3F7-0AA5C1E02CFB}"/>
          </ac:spMkLst>
        </pc:spChg>
      </pc:sldChg>
      <pc:sldChg chg="modSp ord">
        <pc:chgData name="Toni Nurmi" userId="a4bcebaa-c884-4508-b085-2c63c141a687" providerId="ADAL" clId="{AF68DA56-7B42-4DF9-9D5A-02BED9460099}" dt="2019-05-22T10:44:14.936" v="7733" actId="20577"/>
        <pc:sldMkLst>
          <pc:docMk/>
          <pc:sldMk cId="2806964155" sldId="278"/>
        </pc:sldMkLst>
        <pc:spChg chg="mod">
          <ac:chgData name="Toni Nurmi" userId="a4bcebaa-c884-4508-b085-2c63c141a687" providerId="ADAL" clId="{AF68DA56-7B42-4DF9-9D5A-02BED9460099}" dt="2019-05-22T10:31:15.450" v="4965" actId="20577"/>
          <ac:spMkLst>
            <pc:docMk/>
            <pc:sldMk cId="2806964155" sldId="278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41:34.956" v="6937" actId="6549"/>
          <ac:spMkLst>
            <pc:docMk/>
            <pc:sldMk cId="2806964155" sldId="278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44:14.936" v="7733" actId="20577"/>
          <ac:spMkLst>
            <pc:docMk/>
            <pc:sldMk cId="2806964155" sldId="278"/>
            <ac:spMk id="7" creationId="{0EE40680-387A-4D7F-B3F7-0AA5C1E02CFB}"/>
          </ac:spMkLst>
        </pc:spChg>
      </pc:sldChg>
      <pc:sldChg chg="del">
        <pc:chgData name="Toni Nurmi" userId="a4bcebaa-c884-4508-b085-2c63c141a687" providerId="ADAL" clId="{AF68DA56-7B42-4DF9-9D5A-02BED9460099}" dt="2019-05-22T10:31:24.515" v="4967" actId="2696"/>
        <pc:sldMkLst>
          <pc:docMk/>
          <pc:sldMk cId="2174344346" sldId="279"/>
        </pc:sldMkLst>
      </pc:sldChg>
      <pc:sldChg chg="del">
        <pc:chgData name="Toni Nurmi" userId="a4bcebaa-c884-4508-b085-2c63c141a687" providerId="ADAL" clId="{AF68DA56-7B42-4DF9-9D5A-02BED9460099}" dt="2019-05-22T10:31:24.541" v="4970" actId="2696"/>
        <pc:sldMkLst>
          <pc:docMk/>
          <pc:sldMk cId="3332993077" sldId="280"/>
        </pc:sldMkLst>
      </pc:sldChg>
      <pc:sldChg chg="del">
        <pc:chgData name="Toni Nurmi" userId="a4bcebaa-c884-4508-b085-2c63c141a687" providerId="ADAL" clId="{AF68DA56-7B42-4DF9-9D5A-02BED9460099}" dt="2019-05-22T10:31:24.560" v="4972" actId="2696"/>
        <pc:sldMkLst>
          <pc:docMk/>
          <pc:sldMk cId="817134234" sldId="281"/>
        </pc:sldMkLst>
      </pc:sldChg>
      <pc:sldChg chg="del">
        <pc:chgData name="Toni Nurmi" userId="a4bcebaa-c884-4508-b085-2c63c141a687" providerId="ADAL" clId="{AF68DA56-7B42-4DF9-9D5A-02BED9460099}" dt="2019-05-22T10:31:24.551" v="4971" actId="2696"/>
        <pc:sldMkLst>
          <pc:docMk/>
          <pc:sldMk cId="1693994500" sldId="282"/>
        </pc:sldMkLst>
      </pc:sldChg>
      <pc:sldChg chg="del">
        <pc:chgData name="Toni Nurmi" userId="a4bcebaa-c884-4508-b085-2c63c141a687" providerId="ADAL" clId="{AF68DA56-7B42-4DF9-9D5A-02BED9460099}" dt="2019-05-22T10:31:24.567" v="4973" actId="2696"/>
        <pc:sldMkLst>
          <pc:docMk/>
          <pc:sldMk cId="837795868" sldId="283"/>
        </pc:sldMkLst>
      </pc:sldChg>
      <pc:sldChg chg="del">
        <pc:chgData name="Toni Nurmi" userId="a4bcebaa-c884-4508-b085-2c63c141a687" providerId="ADAL" clId="{AF68DA56-7B42-4DF9-9D5A-02BED9460099}" dt="2019-05-22T10:31:24.533" v="4969" actId="2696"/>
        <pc:sldMkLst>
          <pc:docMk/>
          <pc:sldMk cId="3922560130" sldId="284"/>
        </pc:sldMkLst>
      </pc:sldChg>
      <pc:sldChg chg="del">
        <pc:chgData name="Toni Nurmi" userId="a4bcebaa-c884-4508-b085-2c63c141a687" providerId="ADAL" clId="{AF68DA56-7B42-4DF9-9D5A-02BED9460099}" dt="2019-05-22T10:31:24.574" v="4974" actId="2696"/>
        <pc:sldMkLst>
          <pc:docMk/>
          <pc:sldMk cId="2309408202" sldId="285"/>
        </pc:sldMkLst>
      </pc:sldChg>
      <pc:sldChg chg="del">
        <pc:chgData name="Toni Nurmi" userId="a4bcebaa-c884-4508-b085-2c63c141a687" providerId="ADAL" clId="{AF68DA56-7B42-4DF9-9D5A-02BED9460099}" dt="2019-05-22T10:31:24.592" v="4976" actId="2696"/>
        <pc:sldMkLst>
          <pc:docMk/>
          <pc:sldMk cId="1038241663" sldId="286"/>
        </pc:sldMkLst>
      </pc:sldChg>
      <pc:sldChg chg="del">
        <pc:chgData name="Toni Nurmi" userId="a4bcebaa-c884-4508-b085-2c63c141a687" providerId="ADAL" clId="{AF68DA56-7B42-4DF9-9D5A-02BED9460099}" dt="2019-05-22T10:05:22.176" v="1756" actId="2696"/>
        <pc:sldMkLst>
          <pc:docMk/>
          <pc:sldMk cId="1919875716" sldId="288"/>
        </pc:sldMkLst>
      </pc:sldChg>
      <pc:sldChg chg="del">
        <pc:chgData name="Toni Nurmi" userId="a4bcebaa-c884-4508-b085-2c63c141a687" providerId="ADAL" clId="{AF68DA56-7B42-4DF9-9D5A-02BED9460099}" dt="2019-05-22T10:31:24.582" v="4975" actId="2696"/>
        <pc:sldMkLst>
          <pc:docMk/>
          <pc:sldMk cId="1283722710" sldId="289"/>
        </pc:sldMkLst>
      </pc:sldChg>
      <pc:sldChg chg="del">
        <pc:chgData name="Toni Nurmi" userId="a4bcebaa-c884-4508-b085-2c63c141a687" providerId="ADAL" clId="{AF68DA56-7B42-4DF9-9D5A-02BED9460099}" dt="2019-05-22T10:05:22.148" v="1753" actId="2696"/>
        <pc:sldMkLst>
          <pc:docMk/>
          <pc:sldMk cId="383243929" sldId="290"/>
        </pc:sldMkLst>
      </pc:sldChg>
      <pc:sldChg chg="del">
        <pc:chgData name="Toni Nurmi" userId="a4bcebaa-c884-4508-b085-2c63c141a687" providerId="ADAL" clId="{AF68DA56-7B42-4DF9-9D5A-02BED9460099}" dt="2019-05-22T10:31:24.525" v="4968" actId="2696"/>
        <pc:sldMkLst>
          <pc:docMk/>
          <pc:sldMk cId="136140523" sldId="292"/>
        </pc:sldMkLst>
      </pc:sldChg>
      <pc:sldChg chg="modSp add">
        <pc:chgData name="Toni Nurmi" userId="a4bcebaa-c884-4508-b085-2c63c141a687" providerId="ADAL" clId="{AF68DA56-7B42-4DF9-9D5A-02BED9460099}" dt="2019-05-22T10:37:26.575" v="5816" actId="20577"/>
        <pc:sldMkLst>
          <pc:docMk/>
          <pc:sldMk cId="1821799143" sldId="292"/>
        </pc:sldMkLst>
        <pc:spChg chg="mod">
          <ac:chgData name="Toni Nurmi" userId="a4bcebaa-c884-4508-b085-2c63c141a687" providerId="ADAL" clId="{AF68DA56-7B42-4DF9-9D5A-02BED9460099}" dt="2019-05-22T10:33:01.869" v="5050" actId="20577"/>
          <ac:spMkLst>
            <pc:docMk/>
            <pc:sldMk cId="1821799143" sldId="292"/>
            <ac:spMk id="2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33:07.707" v="5078" actId="20577"/>
          <ac:spMkLst>
            <pc:docMk/>
            <pc:sldMk cId="1821799143" sldId="292"/>
            <ac:spMk id="4" creationId="{00000000-0000-0000-0000-000000000000}"/>
          </ac:spMkLst>
        </pc:spChg>
        <pc:spChg chg="mod">
          <ac:chgData name="Toni Nurmi" userId="a4bcebaa-c884-4508-b085-2c63c141a687" providerId="ADAL" clId="{AF68DA56-7B42-4DF9-9D5A-02BED9460099}" dt="2019-05-22T10:37:26.575" v="5816" actId="20577"/>
          <ac:spMkLst>
            <pc:docMk/>
            <pc:sldMk cId="1821799143" sldId="292"/>
            <ac:spMk id="7" creationId="{0EE40680-387A-4D7F-B3F7-0AA5C1E02CF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57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362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2539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6253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83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702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800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212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4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533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59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99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18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17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69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68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10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8A87522-3DD9-491B-A4E5-36EA20919184}" type="datetimeFigureOut">
              <a:rPr lang="fi-FI" smtClean="0"/>
              <a:t>28.8.2020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7D1A-7F36-4C4D-98D2-7A8744D6E5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337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>
            <a:hlinkClick r:id="rId2" action="ppaction://hlinksldjump"/>
          </p:cNvPr>
          <p:cNvSpPr/>
          <p:nvPr/>
        </p:nvSpPr>
        <p:spPr>
          <a:xfrm>
            <a:off x="858549" y="3053628"/>
            <a:ext cx="3144982" cy="1745672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Toinen maailmansota</a:t>
            </a:r>
          </a:p>
        </p:txBody>
      </p:sp>
      <p:sp>
        <p:nvSpPr>
          <p:cNvPr id="5" name="Pyöristetty suorakulmio 4">
            <a:hlinkClick r:id="rId3" action="ppaction://hlinksldjump"/>
          </p:cNvPr>
          <p:cNvSpPr/>
          <p:nvPr/>
        </p:nvSpPr>
        <p:spPr>
          <a:xfrm>
            <a:off x="4336039" y="3053628"/>
            <a:ext cx="3144982" cy="1745672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Kylmä sota</a:t>
            </a:r>
          </a:p>
        </p:txBody>
      </p:sp>
      <p:sp>
        <p:nvSpPr>
          <p:cNvPr id="6" name="Pyöristetty suorakulmio 5">
            <a:hlinkClick r:id="rId4" action="ppaction://hlinksldjump"/>
          </p:cNvPr>
          <p:cNvSpPr/>
          <p:nvPr/>
        </p:nvSpPr>
        <p:spPr>
          <a:xfrm>
            <a:off x="7813529" y="3053628"/>
            <a:ext cx="3144982" cy="1745672"/>
          </a:xfrm>
          <a:prstGeom prst="roundRect">
            <a:avLst/>
          </a:prstGeom>
          <a:solidFill>
            <a:schemeClr val="accent1">
              <a:alpha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Kylmän sodan päättyminen</a:t>
            </a:r>
          </a:p>
        </p:txBody>
      </p:sp>
      <p:sp>
        <p:nvSpPr>
          <p:cNvPr id="7" name="Suorakulmio 6"/>
          <p:cNvSpPr/>
          <p:nvPr/>
        </p:nvSpPr>
        <p:spPr>
          <a:xfrm rot="18870981">
            <a:off x="3828071" y="1836890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1945</a:t>
            </a:r>
          </a:p>
        </p:txBody>
      </p:sp>
      <p:sp>
        <p:nvSpPr>
          <p:cNvPr id="8" name="Suorakulmio 7"/>
          <p:cNvSpPr/>
          <p:nvPr/>
        </p:nvSpPr>
        <p:spPr>
          <a:xfrm rot="18870981">
            <a:off x="6779088" y="1836892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1988</a:t>
            </a:r>
          </a:p>
        </p:txBody>
      </p:sp>
      <p:sp>
        <p:nvSpPr>
          <p:cNvPr id="9" name="Suorakulmio 8"/>
          <p:cNvSpPr/>
          <p:nvPr/>
        </p:nvSpPr>
        <p:spPr>
          <a:xfrm rot="18870981">
            <a:off x="10260803" y="1836891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1991</a:t>
            </a:r>
          </a:p>
        </p:txBody>
      </p:sp>
      <p:sp>
        <p:nvSpPr>
          <p:cNvPr id="10" name="Suorakulmio 9"/>
          <p:cNvSpPr/>
          <p:nvPr/>
        </p:nvSpPr>
        <p:spPr>
          <a:xfrm rot="18870981">
            <a:off x="251487" y="1836891"/>
            <a:ext cx="1736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1933</a:t>
            </a:r>
          </a:p>
        </p:txBody>
      </p:sp>
      <p:pic>
        <p:nvPicPr>
          <p:cNvPr id="11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orakulmio 11"/>
          <p:cNvSpPr/>
          <p:nvPr/>
        </p:nvSpPr>
        <p:spPr>
          <a:xfrm>
            <a:off x="6081200" y="5894146"/>
            <a:ext cx="47628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i-FI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Dioissa on tällainen merkki -&gt;</a:t>
            </a:r>
            <a:br>
              <a:rPr lang="fi-FI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</a:br>
            <a:r>
              <a:rPr lang="fi-FI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Klikkaamalla saat esimerkkivastaksen     </a:t>
            </a:r>
          </a:p>
        </p:txBody>
      </p:sp>
      <p:sp>
        <p:nvSpPr>
          <p:cNvPr id="13" name="Suorakulmio 12"/>
          <p:cNvSpPr/>
          <p:nvPr/>
        </p:nvSpPr>
        <p:spPr>
          <a:xfrm>
            <a:off x="9997109" y="4726298"/>
            <a:ext cx="2263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Boing</a:t>
            </a:r>
            <a:r>
              <a:rPr lang="fi-F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133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maailmansodan seuraukset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Mitä toisesta maailmansodasta seurasi?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Saksan, Japanin ja Italian paloittelu</a:t>
            </a:r>
            <a:endParaRPr lang="en-FI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Sotasyyllisten tuomitseminen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Rautaesirippu Eurooppaan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Yhdistyneet kansakunnat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Siirtomaavallan lopun alku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i-FI" dirty="0"/>
              <a:t>Kaksinapainen maailma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4849" y="3153055"/>
            <a:ext cx="9404723" cy="1400530"/>
          </a:xfrm>
        </p:spPr>
        <p:txBody>
          <a:bodyPr/>
          <a:lstStyle/>
          <a:p>
            <a:r>
              <a:rPr lang="fi-F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Kylmä sota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79778-1997-495A-94D2-FC52968C8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63701" y="0"/>
            <a:ext cx="14295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5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Kylmän sodan luonne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Kuvaile kylmän sodan luonnetta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Vastakkain Yhdysvaltojen johtama länsi ja Neuvostoliiton johtama itä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Ideologinen kamppailu = taustalla kahden eri poliittisen ja taloudellisen systeemin välinen kamppailu: kommunistinen suunnitelmatalous vs. liberaali markkinatalous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Asevarustelu &amp; kauhun tasapaino = molemmat varustautuivat suursodan varalta, josta syntyi asevarustelukierre, varsinkin ydinaseita kehitettiin ja rakennettiin niin paljon, että 3. maailmansodan sattuessa ihmiselämä olisi muodostunut planeetalla mahdottomaksi säteilyn takia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Berliinin kriisin 1961 ja Kuuban kriisin 1962 aikaan käytiin lähimpänä kuumaa sotaa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Kilpailu taloudessa, kulttuurissa ja tieteessä = kilpailu ulottui kaikille yhteiskunnan alueille, esim. urheilussa kilpailtiin järjestelmien paremmuudesta, kylmä sota näkyi elokuvissa ja jopa tieteen kehityksessä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 err="1"/>
              <a:t>Proxysodat</a:t>
            </a:r>
            <a:r>
              <a:rPr lang="fi-FI" dirty="0"/>
              <a:t> = kylmän sodan aikana pääosapuolet eivät suoraan sotineet toisiaan vastaan, </a:t>
            </a:r>
            <a:br>
              <a:rPr lang="fi-FI" dirty="0"/>
            </a:br>
            <a:r>
              <a:rPr lang="fi-FI" dirty="0"/>
              <a:t>vaan tukivat kolmansissa maissa omaa ideologiaansa kannattavia osapuolia, toisaalta</a:t>
            </a:r>
            <a:br>
              <a:rPr lang="fi-FI" dirty="0"/>
            </a:br>
            <a:r>
              <a:rPr lang="fi-FI" dirty="0"/>
              <a:t>Vietnamin sodassa ja Afganistanin sodassa, Yhdysvallat ja Neuvostoliitto sotivat itse toisen</a:t>
            </a:r>
            <a:br>
              <a:rPr lang="fi-FI" dirty="0"/>
            </a:br>
            <a:r>
              <a:rPr lang="fi-FI" dirty="0"/>
              <a:t>osapuolen tukemia sissejä vastaan</a:t>
            </a:r>
            <a:endParaRPr lang="en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kylmä sota johtui?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Mistä kylmä sota johtui?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Taustalla oli Yhdysvaltojen ja Neuvostoliiton kamppailu ”ihmiskunnan sielusta”, eli siitä tulisiko maailmasta kommunistinen suunnitelmatalous vai liberaali markkinatalous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Taustalla myös osapuolten välinen syvä epäluottamus toista osapuolta ja sen aikeita kohtaan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 sota Euroopassa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Miten kylmä sota näkyi Euroopassa??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Eurooppa jakautui kahtia itä- ja länsi-Eurooppaan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Itä-Eurooppa ajautui Neuvostoliiton etupiiriin, niiden talous ja kulttuuri alistettiin palvelemaan Neuvostoliiton tarpeita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Länsi-Eurooppa ajautui riippuvaiseksi Yhdysvalloista, joka tuki länsi-Euroopan talouksia esim. Marshall-avulla, joka oli halpaa lainaa sodan runtelemille maille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Länsi-Euroopassa alkoi pian sodan jälkeen yhdistymisprosessi, jonka tavoitteena oli Euroopan talouden kehittäminen suojaksi Neuvostoliitto vastaan, myöhemmin tästä yhteistyöstä kehittyi Euroopan unioni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Itä-Euroopan epävapaissa kommunistisissa maissa oli toisinaan kapinoita Neuvostoliitto vastaan, mutta ne kukistettiin puna-armeijan voimin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Länsi-Euroopassa kommunistista systeemiä ihannoivat kansanosat osoittivat toisinaan mieltä ja pyrkivät kumoamaan paikallisia hallituksia, jolloin myös saatettiin käyttää poliisivoimia ja jopa armeijaa mielenosoittajien </a:t>
            </a:r>
            <a:r>
              <a:rPr lang="fi-FI" altLang="fi-FI" dirty="0" err="1"/>
              <a:t>hajoittamiseksi</a:t>
            </a: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1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Kylmän sodan järjestöt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Mitä olivat/ovat NATO, Varsovan liitto ja YK?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en-FI" dirty="0"/>
              <a:t>NATO = Pohjois-Atlantin puolustusliitto = lännen aseellinen puolustusliitto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Varsovan liitto = idän aseellinen puolustusliitto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YK = Yhdistyneet kansakunnat = toisen maailmansodan jälkeen perustettu Kansainliiton seuraaja, jonka tehtäväksi asetettiin rauhan ylläpitäminen ja turvaaminen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0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EEDC9-EFF9-47AD-B2C7-79F1276E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450" y="0"/>
            <a:ext cx="14420850" cy="6849903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1603717" y="3153055"/>
            <a:ext cx="9775855" cy="1400530"/>
          </a:xfrm>
        </p:spPr>
        <p:txBody>
          <a:bodyPr/>
          <a:lstStyle/>
          <a:p>
            <a:r>
              <a:rPr lang="fi-F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Kylmän sodan päättyminen</a:t>
            </a:r>
          </a:p>
        </p:txBody>
      </p:sp>
    </p:spTree>
    <p:extLst>
      <p:ext uri="{BB962C8B-B14F-4D97-AF65-F5344CB8AC3E}">
        <p14:creationId xmlns:p14="http://schemas.microsoft.com/office/powerpoint/2010/main" val="173002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Kylmän sodan päätös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Miten kylmä sota loppui?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Kylmässä sodassa oli 1960-luvun puolivälistä liennytyskausi, jossa pyrittiin hillitsemään asevarustelua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Neuvostoliitossa oli 1980-luvun alusta syvä taloudellinen kriisi, joka johtui suunnitelmatalouden tehottomuudesta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Yhdysvaltain presidentiksi 1980 noussut Ronald Reagan aloitti uudelleen asevarustelun, jonka seurauksena Neuvostoliitto tuli asevarusteluun mukaan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Neuvostoliiton talous ei kuitenkaan kestänyt uutta asevarustelukierrettä, jolloin maan taloudellinen kriisi syveni edelleen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Neuvostoliiton johtoon tullut Mihail </a:t>
            </a:r>
            <a:r>
              <a:rPr lang="fi-FI" altLang="fi-FI" dirty="0" err="1"/>
              <a:t>Gorbatsov</a:t>
            </a:r>
            <a:r>
              <a:rPr lang="fi-FI" altLang="fi-FI" dirty="0"/>
              <a:t> katsoi, että Neuvostoliitto ei kestä uutta asevarustelukilpaa, jolloin Neuvostoliitto ja Yhdysvallat sopivat kylmän sodan lopettamisesta</a:t>
            </a:r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Rautaesirippu murtuu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Miksi ja miten rautaesirippu murtui?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Neuvostoliiton johtaja Mihail Gorbatshov halusi uudistaa kangistunutta neuvostosysteemiä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Perestroika = taloudellinen uudistusohjelma, jossa oli tarkoitus siirtyä suunnitelmataloudesta markkinatalouteen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dirty="0"/>
              <a:t>Glasnost = yhteiskunnallisen ja kulttuurillisen vapautuksen uudistusohjelma, jossa ihmisille sallittiin laajemmat kansalaisoikeudet, kuten sananvapaus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Taloudelliset uudistukset kuitenkin epäonnistuivat, koska ne tulivat liian myöhään ja osoittautuivat hyvin vaikeiksi toteuttaa käytännössä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Glasnostin myötä neuvostosysteemi sai enempi kritiikkiä osakseen, ja itä-Euroopan satelliittivaltiot halusivat enemmän vapautta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Usko Neuvostoliittoon loppui, kun kansalaisille selvisi kuinka paljon paremmin asiat olivat elintason ja vapauksien kannalta lännessä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/>
              <a:t>Vuosien 1988-1991 välillä satelliittivaltioissa ja Neuvostoliiton reuna-alueilla oli vallankumouksia, joiden seurauksena maat hankkiutuivat eroon kommunismista tai pyrkivät eroamaan Neuvostoliitosta</a:t>
            </a:r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8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Neuvostoliitto hajoaa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Miksi ja miten Neuvostoliitto hajosi?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Syyt kommunismin suosion loppumiseen olivat samat kuin itä-Euroopassa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Lopulta kovan linjan kommunistit yrittivät kaapata vallan Gorbatshovilta, koska katsoivat hänen tuhonneen kommunistisen systeemin, ajaneen itäblokin kaaokseen ja menettäneen tärkeitä liittolaisia lännelle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Vallankaappaus kuitenkin epäonnistui, koska kansa nousi vallankaappaajia vastaan, ja armeijan joukko-osastot asettuivat kansan ja Venäjän presidentin Boris Jeltsinin taakse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Neuvostoliitto lakkasi virallisesti olemasta joulukuussa 1991, kun Gorbatshov erosi virasta</a:t>
            </a:r>
          </a:p>
          <a:p>
            <a:pPr indent="-342900"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Neuvostoliitto hajosi, ja siitä syntyi 13 itsenäistä valtiota, joista suurin osa kuitenkin on edelleen hyvin riippuvaisia suurimmasta entisestä neuvostotasavallasta, eli Venäjästä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9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983" y="-130628"/>
            <a:ext cx="12406624" cy="7112000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1974849" y="3153055"/>
            <a:ext cx="9404723" cy="1400530"/>
          </a:xfrm>
        </p:spPr>
        <p:txBody>
          <a:bodyPr/>
          <a:lstStyle/>
          <a:p>
            <a:r>
              <a:rPr lang="fi-FI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Toinen maailmansota</a:t>
            </a:r>
          </a:p>
        </p:txBody>
      </p:sp>
    </p:spTree>
    <p:extLst>
      <p:ext uri="{BB962C8B-B14F-4D97-AF65-F5344CB8AC3E}">
        <p14:creationId xmlns:p14="http://schemas.microsoft.com/office/powerpoint/2010/main" val="302520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maailmansodan liittokunnat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Mitkä maat taistelivat toisessa maailmansodassa vastakkain?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Sodassa taistelivat vastakkain liittoutuneet ja akselivallat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Keskeiset akselivallat: Saksa, Italia &amp; Japani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Keskeiset liittoutuneet: Ranska &amp; Iso-Britannia, Neuvostoliitto ja Yhdysvallat liittyivät sotaan vuoden 1941 aikana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6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Saksan laajentuminen ja myöntyväisyyspolitiikka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Miten ja miksi Saksa laajeni ennen toista maailmansotaa?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Saksa vaati Versaillesin rauhan mukaisten rajojen muuttamista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Taustalla Saksan pyrkimys liittää kaikki saksaa puhuvat alueet itseensä, sekä pyrkimys ”elintilan” laajentamiseen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Keskeiset länsivallat Ranska ja Iso-Britannia harjoittivat myöntyväisyyspolitiikkaa, jolla he pyrkivät liennyttämään Hitlerin Saksan sotaisia vaateita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Saksa yhdisti itseensä Itävallan vuonna 1938, tätä kutsutaan ”</a:t>
            </a:r>
            <a:r>
              <a:rPr lang="fi-FI" altLang="fi-FI" dirty="0" err="1"/>
              <a:t>anschlussiksi</a:t>
            </a:r>
            <a:r>
              <a:rPr lang="fi-FI" altLang="fi-FI" dirty="0"/>
              <a:t>”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Saksa vaati itselleen </a:t>
            </a:r>
            <a:r>
              <a:rPr lang="fi-FI" altLang="fi-FI" dirty="0" err="1"/>
              <a:t>Tsekkoslovakian</a:t>
            </a:r>
            <a:r>
              <a:rPr lang="fi-FI" altLang="fi-FI" dirty="0"/>
              <a:t> sudeettialueita (</a:t>
            </a:r>
            <a:r>
              <a:rPr lang="fi-FI" altLang="fi-FI" dirty="0" err="1"/>
              <a:t>saksankielisä</a:t>
            </a:r>
            <a:r>
              <a:rPr lang="fi-FI" altLang="fi-FI" dirty="0"/>
              <a:t> alueita), länsivallat </a:t>
            </a:r>
            <a:r>
              <a:rPr lang="fi-FI" altLang="fi-FI" dirty="0" err="1"/>
              <a:t>myöntyävät</a:t>
            </a:r>
            <a:r>
              <a:rPr lang="fi-FI" altLang="fi-FI" dirty="0"/>
              <a:t> tähän </a:t>
            </a:r>
            <a:r>
              <a:rPr lang="fi-FI" altLang="fi-FI" dirty="0" err="1"/>
              <a:t>Tsekkoslovakiaa</a:t>
            </a:r>
            <a:r>
              <a:rPr lang="fi-FI" altLang="fi-FI" dirty="0"/>
              <a:t> kuulematta Münchenin sopimuksella 1938, Neuvostoliitto ei ollut mukana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Vuoden 1939 alussa Saksa liitti loputkin </a:t>
            </a:r>
            <a:r>
              <a:rPr lang="fi-FI" altLang="fi-FI" dirty="0" err="1"/>
              <a:t>Tsekistä</a:t>
            </a:r>
            <a:r>
              <a:rPr lang="fi-FI" altLang="fi-FI" dirty="0"/>
              <a:t> itseensä, ja loi Slovakiasta satelliittivaltion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Vuoden 1939 kesällä Saksa vaati Puolalta ”Puolan käytävää” (</a:t>
            </a:r>
            <a:r>
              <a:rPr lang="fi-FI" altLang="fi-FI" dirty="0" err="1"/>
              <a:t>Danzigin</a:t>
            </a:r>
            <a:r>
              <a:rPr lang="fi-FI" altLang="fi-FI" dirty="0"/>
              <a:t> alue), mutta Puola kieltäytyi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Syyt toiseen maailmansotaan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Millaiset syyt voivat olla sotien taustamotivaationa?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Taustalla vaikutti Saksan tavoitteet nousta maailman johtavaksi suurvallaksi, yhdistää saksaa puhuvat kansat itseensä ja lisätä maa-alueitaan idässä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Käytännössä sota alkoi, kun Puola kieltäytyi luovuttamasta ”Puolan käytävää” Saksalle, jolloin Saksa järjesti näytellyn rajaloukkauksen, jossa saksalaiset joukot esittivät puolalaisia joukkoja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Saksa julisti sodan Puolalle 1.9.1939, jolloin Puolalle turvatakuut antaneet Ranska ja Iso-Britannia julistivat sodan Saksalle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6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4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Molotov</a:t>
            </a:r>
            <a:r>
              <a:rPr lang="fi-FI" dirty="0"/>
              <a:t>-</a:t>
            </a:r>
            <a:r>
              <a:rPr lang="fi-FI" dirty="0" err="1"/>
              <a:t>Ribbentrop</a:t>
            </a:r>
            <a:r>
              <a:rPr lang="fi-FI" dirty="0"/>
              <a:t>-sopimus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Mikä oli Saksan ja Neuvostoliiton välinen </a:t>
            </a:r>
            <a:r>
              <a:rPr lang="fi-FI" dirty="0" err="1"/>
              <a:t>Molotov</a:t>
            </a:r>
            <a:r>
              <a:rPr lang="fi-FI" dirty="0"/>
              <a:t>-</a:t>
            </a:r>
            <a:r>
              <a:rPr lang="fi-FI" dirty="0" err="1"/>
              <a:t>Ribbentrop</a:t>
            </a:r>
            <a:r>
              <a:rPr lang="fi-FI" dirty="0"/>
              <a:t>-sopimus?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Sopimuksessa ideologiset vastustajat, Saksa ja Neuvostoliitto, sopivat hyökkäämättömyydestä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sopivat Itä-Euroopan aluejaosta</a:t>
            </a:r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thumb/6/6a/Ribbentrop-Molotov_no_legend.svg/643px-Ribbentrop-Molotov_no_legen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787" y="3133940"/>
            <a:ext cx="3997613" cy="37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maailmansodan alku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Miten toinen maailmansota eteni vuosien 1939-1940 välillä?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Saksa valloitti nopeasti Puolan, jolloin myös Neuvostoliitto miehittä Puolan itäosat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Talvella 1939 Neuvostoliitto yritti miehittää Suomea (talvisota), keväällä miehitti Baltian maat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Talvella ja kesällä Saksa </a:t>
            </a:r>
            <a:r>
              <a:rPr lang="fi-FI" altLang="fi-FI" dirty="0" err="1"/>
              <a:t>miehitty</a:t>
            </a:r>
            <a:r>
              <a:rPr lang="fi-FI" altLang="fi-FI" dirty="0"/>
              <a:t> Tanskan &amp; Norjan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Keväällä 1940 Saksa hyökkäsi Alankomaiden, Belgian ja </a:t>
            </a:r>
            <a:r>
              <a:rPr lang="fi-FI" altLang="fi-FI" dirty="0" err="1"/>
              <a:t>Luxemburin</a:t>
            </a:r>
            <a:r>
              <a:rPr lang="fi-FI" altLang="fi-FI" dirty="0"/>
              <a:t> kautta Ranskaan, ja miehitti sen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Miehittämisen jälkeen alkoi ilmasota Britanniasta, jonka Iso-Britannia voitti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Italia yritti miehittää Kreikkaa 1940-41, mutta veti Saksan mukaan, koska epäonnistui tehtävässä</a:t>
            </a:r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maailmansodan luonne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Kuvaile toisen maailmansodan luonnetta.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Totaalinen sota = kaikki mahdolliset resurssit käytettiin sodankäynnin avuksi, säännöstelyä, naiset töihin tehtaisiin, jonkin verran myös armeijaan, propagandalla taistelutahdon nostatus yms. yms.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Tieteellinen sota = varsinkin uusien sotilasteknologien, kuten rakettien ja tutkien,  kehittämisellä oli merkittävä rooli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Hybridisota = kaikkia aselajeja käytettiin tehokkaasti yhteen, mutta myös muita sodankäynnin keinoja, kuten informaatiovaikuttamista ja sissisotaa hyödynnettiin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Sota siviiliväestöä vastaan = suurin osa toisen maailmansodan uhreista oli siviilejä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Sotarikokset = erityisesti akselivallat syyllistyivät sodan aikana sotarikoksiin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Toisen maailmansodan päätös</a:t>
            </a:r>
          </a:p>
        </p:txBody>
      </p:sp>
      <p:sp>
        <p:nvSpPr>
          <p:cNvPr id="4" name="Sisällön paikkamerkki 2"/>
          <p:cNvSpPr>
            <a:spLocks noGrp="1"/>
          </p:cNvSpPr>
          <p:nvPr>
            <p:ph idx="1"/>
          </p:nvPr>
        </p:nvSpPr>
        <p:spPr>
          <a:xfrm>
            <a:off x="365761" y="1853248"/>
            <a:ext cx="11310424" cy="974358"/>
          </a:xfrm>
        </p:spPr>
        <p:txBody>
          <a:bodyPr/>
          <a:lstStyle/>
          <a:p>
            <a:r>
              <a:rPr lang="fi-FI" dirty="0"/>
              <a:t>Miten toinen maailmansota eteni 1941-1945?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E40680-387A-4D7F-B3F7-0AA5C1E02CFB}"/>
              </a:ext>
            </a:extLst>
          </p:cNvPr>
          <p:cNvSpPr txBox="1"/>
          <p:nvPr/>
        </p:nvSpPr>
        <p:spPr>
          <a:xfrm>
            <a:off x="365761" y="2591523"/>
            <a:ext cx="11094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Kevät-kesällä 1941 Saksa valtaa Balkanin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Kesällä 1941 alkaa Neuvostoliiton valloitus, Operaatio Barbarossa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Joulukuussa 1941 Japani hyökkää </a:t>
            </a:r>
            <a:r>
              <a:rPr lang="fi-FI" altLang="fi-FI" dirty="0" err="1"/>
              <a:t>Pearl</a:t>
            </a:r>
            <a:r>
              <a:rPr lang="fi-FI" altLang="fi-FI" dirty="0"/>
              <a:t> </a:t>
            </a:r>
            <a:r>
              <a:rPr lang="fi-FI" altLang="fi-FI" dirty="0" err="1"/>
              <a:t>Harboriin</a:t>
            </a:r>
            <a:endParaRPr lang="fi-FI" altLang="fi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altLang="fi-FI" dirty="0"/>
              <a:t>Helmikuussa 1943 Neuvostoliitto voittaa Stalingradissa &amp; kesällä Yhdysvallat &amp; Iso-Britannia nousee maihin Sisiliassa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Kesällä 1944 liittoutuneet nousevat maihin Normandiassa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Keväällä 1945 Neuvostoliitto miehittää Berliinin ja Saksa antautuu</a:t>
            </a:r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r>
              <a:rPr lang="fi-FI" dirty="0"/>
              <a:t>Veristen taistelujen jälkeen Yhdysvallat käyttää ydinasetta Japania vastaan, ja Japani antautuu </a:t>
            </a:r>
            <a:br>
              <a:rPr lang="fi-FI" dirty="0"/>
            </a:br>
            <a:r>
              <a:rPr lang="fi-FI" dirty="0"/>
              <a:t>syyskuussa 1945</a:t>
            </a:r>
            <a:endParaRPr lang="en-FI" dirty="0"/>
          </a:p>
          <a:p>
            <a:pPr indent="-342900">
              <a:buClrTx/>
              <a:buFont typeface="Wingdings" panose="05000000000000000000" pitchFamily="2" charset="2"/>
              <a:buChar char="v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985250" algn="l"/>
              </a:tabLst>
            </a:pPr>
            <a:endParaRPr lang="fi-FI" altLang="fi-FI" dirty="0"/>
          </a:p>
          <a:p>
            <a:endParaRPr lang="en-FI" dirty="0"/>
          </a:p>
        </p:txBody>
      </p:sp>
      <p:pic>
        <p:nvPicPr>
          <p:cNvPr id="8" name="Picture 2" descr="Kuvahaun tulos haulle question mark icon">
            <a:extLst>
              <a:ext uri="{FF2B5EF4-FFF2-40B4-BE49-F238E27FC236}">
                <a16:creationId xmlns:a16="http://schemas.microsoft.com/office/drawing/2014/main" id="{F5118DF5-AE79-49E7-B316-231EA2EBE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042" y="5576625"/>
            <a:ext cx="1347958" cy="12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5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EF882422035434E9EEE2C842E32CBDB" ma:contentTypeVersion="26" ma:contentTypeDescription="Luo uusi asiakirja." ma:contentTypeScope="" ma:versionID="23ebeb691df7e265fbccab0592e0c34d">
  <xsd:schema xmlns:xsd="http://www.w3.org/2001/XMLSchema" xmlns:xs="http://www.w3.org/2001/XMLSchema" xmlns:p="http://schemas.microsoft.com/office/2006/metadata/properties" xmlns:ns3="b0262887-5147-42f9-8186-933a178cbc8a" xmlns:ns4="10e8f688-7fa8-47d8-a9ac-561bf8a4551c" targetNamespace="http://schemas.microsoft.com/office/2006/metadata/properties" ma:root="true" ma:fieldsID="8c4e1da8912d396dd1630a211a6cc505" ns3:_="" ns4:_="">
    <xsd:import namespace="b0262887-5147-42f9-8186-933a178cbc8a"/>
    <xsd:import namespace="10e8f688-7fa8-47d8-a9ac-561bf8a455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62887-5147-42f9-8186-933a178cbc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Jakamisvihjeen hajautus" ma:internalName="SharingHintHash" ma:readOnly="true">
      <xsd:simpleType>
        <xsd:restriction base="dms:Text"/>
      </xsd:simpleType>
    </xsd:element>
    <xsd:element name="SharedWithDetails" ma:index="10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2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3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8f688-7fa8-47d8-a9ac-561bf8a4551c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10e8f688-7fa8-47d8-a9ac-561bf8a4551c" xsi:nil="true"/>
    <Students xmlns="10e8f688-7fa8-47d8-a9ac-561bf8a4551c">
      <UserInfo>
        <DisplayName/>
        <AccountId xsi:nil="true"/>
        <AccountType/>
      </UserInfo>
    </Students>
    <Teachers xmlns="10e8f688-7fa8-47d8-a9ac-561bf8a4551c">
      <UserInfo>
        <DisplayName/>
        <AccountId xsi:nil="true"/>
        <AccountType/>
      </UserInfo>
    </Teachers>
    <Student_Groups xmlns="10e8f688-7fa8-47d8-a9ac-561bf8a4551c">
      <UserInfo>
        <DisplayName/>
        <AccountId xsi:nil="true"/>
        <AccountType/>
      </UserInfo>
    </Student_Groups>
    <DefaultSectionNames xmlns="10e8f688-7fa8-47d8-a9ac-561bf8a4551c" xsi:nil="true"/>
    <Invited_Teachers xmlns="10e8f688-7fa8-47d8-a9ac-561bf8a4551c" xsi:nil="true"/>
    <Owner xmlns="10e8f688-7fa8-47d8-a9ac-561bf8a4551c">
      <UserInfo>
        <DisplayName/>
        <AccountId xsi:nil="true"/>
        <AccountType/>
      </UserInfo>
    </Owner>
    <AppVersion xmlns="10e8f688-7fa8-47d8-a9ac-561bf8a4551c" xsi:nil="true"/>
    <NotebookType xmlns="10e8f688-7fa8-47d8-a9ac-561bf8a4551c" xsi:nil="true"/>
    <FolderType xmlns="10e8f688-7fa8-47d8-a9ac-561bf8a4551c" xsi:nil="true"/>
    <Self_Registration_Enabled xmlns="10e8f688-7fa8-47d8-a9ac-561bf8a4551c" xsi:nil="true"/>
  </documentManagement>
</p:properties>
</file>

<file path=customXml/itemProps1.xml><?xml version="1.0" encoding="utf-8"?>
<ds:datastoreItem xmlns:ds="http://schemas.openxmlformats.org/officeDocument/2006/customXml" ds:itemID="{D93DD6AD-C6DC-4288-8266-FEC4D1738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262887-5147-42f9-8186-933a178cbc8a"/>
    <ds:schemaRef ds:uri="10e8f688-7fa8-47d8-a9ac-561bf8a455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9732E-8122-490C-B5A1-946AD475F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DCCA0-F010-49E8-9D6F-268210F4EDFF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b0262887-5147-42f9-8186-933a178cbc8a"/>
    <ds:schemaRef ds:uri="http://schemas.microsoft.com/office/2006/metadata/properties"/>
    <ds:schemaRef ds:uri="http://purl.org/dc/terms/"/>
    <ds:schemaRef ds:uri="http://schemas.microsoft.com/office/infopath/2007/PartnerControls"/>
    <ds:schemaRef ds:uri="10e8f688-7fa8-47d8-a9ac-561bf8a4551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297</TotalTime>
  <Words>1176</Words>
  <Application>Microsoft Office PowerPoint</Application>
  <PresentationFormat>Laajakuva</PresentationFormat>
  <Paragraphs>121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Wingdings</vt:lpstr>
      <vt:lpstr>Wingdings 3</vt:lpstr>
      <vt:lpstr>Ioni</vt:lpstr>
      <vt:lpstr>PowerPoint-esitys</vt:lpstr>
      <vt:lpstr>Toinen maailmansota</vt:lpstr>
      <vt:lpstr>Toisen maailmansodan liittokunnat</vt:lpstr>
      <vt:lpstr>Saksan laajentuminen ja myöntyväisyyspolitiikka</vt:lpstr>
      <vt:lpstr>Syyt toiseen maailmansotaan</vt:lpstr>
      <vt:lpstr>Molotov-Ribbentrop-sopimus</vt:lpstr>
      <vt:lpstr>Toisen maailmansodan alku</vt:lpstr>
      <vt:lpstr>Toisen maailmansodan luonne</vt:lpstr>
      <vt:lpstr>Toisen maailmansodan päätös</vt:lpstr>
      <vt:lpstr>Toisen maailmansodan seuraukset</vt:lpstr>
      <vt:lpstr>Kylmä sota</vt:lpstr>
      <vt:lpstr>Kylmän sodan luonne</vt:lpstr>
      <vt:lpstr>Mistä kylmä sota johtui?</vt:lpstr>
      <vt:lpstr>Kylmä sota Euroopassa</vt:lpstr>
      <vt:lpstr>Kylmän sodan järjestöt</vt:lpstr>
      <vt:lpstr>Kylmän sodan päättyminen</vt:lpstr>
      <vt:lpstr>Kylmän sodan päätös</vt:lpstr>
      <vt:lpstr>Rautaesirippu murtuu</vt:lpstr>
      <vt:lpstr>Neuvostoliitto hajoaa</vt:lpstr>
    </vt:vector>
  </TitlesOfParts>
  <Company>LapIT-MDT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Nurmi Toni</dc:creator>
  <cp:lastModifiedBy>Parkkonen Päivi</cp:lastModifiedBy>
  <cp:revision>33</cp:revision>
  <dcterms:created xsi:type="dcterms:W3CDTF">2019-05-06T12:34:25Z</dcterms:created>
  <dcterms:modified xsi:type="dcterms:W3CDTF">2020-08-28T12:46:17Z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0x0101002EF882422035434E9EEE2C842E32CBDB</vt:lpwstr>
  </property>
</Properties>
</file>