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Hyvät käytöstavat </a:t>
            </a:r>
            <a:r>
              <a:rPr lang="fi-FI" dirty="0"/>
              <a:t>t</a:t>
            </a:r>
            <a:r>
              <a:rPr lang="fi-FI" dirty="0" smtClean="0"/>
              <a:t>ehtävät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				Johanna Paronen</a:t>
            </a:r>
          </a:p>
          <a:p>
            <a:r>
              <a:rPr lang="fi-FI" dirty="0" smtClean="0"/>
              <a:t>							</a:t>
            </a:r>
            <a:r>
              <a:rPr lang="fi-FI" dirty="0" err="1" smtClean="0"/>
              <a:t>amko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460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64967"/>
            <a:ext cx="10670356" cy="6654142"/>
          </a:xfrm>
        </p:spPr>
        <p:txBody>
          <a:bodyPr>
            <a:normAutofit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 </a:t>
            </a:r>
            <a:r>
              <a:rPr lang="fi-FI" sz="5400" dirty="0" smtClean="0"/>
              <a:t>Miksi?</a:t>
            </a:r>
            <a:r>
              <a:rPr lang="fi-FI" sz="5400" dirty="0"/>
              <a:t/>
            </a:r>
            <a:br>
              <a:rPr lang="fi-FI" sz="5400" dirty="0"/>
            </a:br>
            <a:r>
              <a:rPr lang="fi-FI" sz="5400" dirty="0" smtClean="0"/>
              <a:t/>
            </a:r>
            <a:br>
              <a:rPr lang="fi-FI" sz="5400" dirty="0" smtClean="0"/>
            </a:br>
            <a:r>
              <a:rPr lang="fi-FI" sz="3600" dirty="0" smtClean="0"/>
              <a:t>Minkä takia kasvu-opiskelijan tulee pohtia hyviä käytöstapoja?</a:t>
            </a:r>
            <a:br>
              <a:rPr lang="fi-FI" sz="3600" dirty="0" smtClean="0"/>
            </a:br>
            <a:r>
              <a:rPr lang="fi-FI" sz="3600" dirty="0"/>
              <a:t/>
            </a:r>
            <a:br>
              <a:rPr lang="fi-FI" sz="3600" dirty="0"/>
            </a:br>
            <a:r>
              <a:rPr lang="fi-FI" sz="3600" dirty="0" smtClean="0"/>
              <a:t>Miten käytöstavat liittyvät tähän tutkinnonosaan?</a:t>
            </a:r>
            <a:endParaRPr lang="fi-FI" sz="3600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484" y="502511"/>
            <a:ext cx="2143125" cy="2143125"/>
          </a:xfrm>
          <a:prstGeom prst="rect">
            <a:avLst/>
          </a:prstGeom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8885" y="502511"/>
            <a:ext cx="2143125" cy="2143125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875" y="50251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677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5029" y="399801"/>
            <a:ext cx="10555195" cy="5922621"/>
          </a:xfrm>
        </p:spPr>
        <p:txBody>
          <a:bodyPr>
            <a:normAutofit fontScale="90000"/>
          </a:bodyPr>
          <a:lstStyle/>
          <a:p>
            <a:r>
              <a:rPr lang="fi-FI" u="sng" dirty="0" smtClean="0"/>
              <a:t>Käytöstapojen itsearviointi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4000" dirty="0" smtClean="0"/>
              <a:t>mitä käytöstapoja pidät tärkeimpinä?</a:t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>Kirjaa paperille kolme tärkeintä.</a:t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>Anna itsellesi arvosana kustakin käytöstavasta asteikolla tyydyttävä, hyvä, kiitettävä. perustele arvosanasi.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4813" y="157625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251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319168"/>
          </a:xfrm>
        </p:spPr>
        <p:txBody>
          <a:bodyPr>
            <a:normAutofit/>
          </a:bodyPr>
          <a:lstStyle/>
          <a:p>
            <a:r>
              <a:rPr lang="fi-FI" sz="5400" dirty="0"/>
              <a:t>Johanna-ope on sitä mieltä, että kaikista inhimillisistä kohtaamisista jää jälki.</a:t>
            </a:r>
            <a:br>
              <a:rPr lang="fi-FI" sz="5400" dirty="0"/>
            </a:br>
            <a:r>
              <a:rPr lang="fi-FI" sz="5400" dirty="0"/>
              <a:t/>
            </a:r>
            <a:br>
              <a:rPr lang="fi-FI" sz="5400" dirty="0"/>
            </a:br>
            <a:r>
              <a:rPr lang="fi-FI" sz="5400" dirty="0"/>
              <a:t>Oletko samaa mieltä vai eri mieltä? Perustele vastauksesi.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4427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12638" y="382385"/>
            <a:ext cx="10178322" cy="6475615"/>
          </a:xfrm>
        </p:spPr>
        <p:txBody>
          <a:bodyPr>
            <a:normAutofit/>
          </a:bodyPr>
          <a:lstStyle/>
          <a:p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Tehtävä : </a:t>
            </a:r>
            <a:r>
              <a:rPr lang="fi-FI" sz="3600" dirty="0" smtClean="0"/>
              <a:t>tee hyvä teko!</a:t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käyttäydy hyvin jotakuta lähimmäistä kohtaan </a:t>
            </a:r>
            <a:r>
              <a:rPr lang="fi-FI" sz="2800" dirty="0" smtClean="0"/>
              <a:t>(lemmikkieläin ei </a:t>
            </a:r>
            <a:r>
              <a:rPr lang="fi-FI" sz="2800" dirty="0" smtClean="0"/>
              <a:t>kelpaa</a:t>
            </a:r>
            <a:r>
              <a:rPr lang="fi-FI" sz="2800" dirty="0" smtClean="0"/>
              <a:t>).</a:t>
            </a:r>
            <a:br>
              <a:rPr lang="fi-FI" sz="2800" dirty="0" smtClean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3600" dirty="0" smtClean="0"/>
              <a:t>Valmistaudu kertomaan mitä teit, millaista palautetta sait. </a:t>
            </a: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/>
              <a:t/>
            </a:r>
            <a:br>
              <a:rPr lang="fi-FI" sz="3600" dirty="0"/>
            </a:br>
            <a:r>
              <a:rPr lang="fi-FI" sz="3600" dirty="0" smtClean="0"/>
              <a:t>palaamme </a:t>
            </a:r>
            <a:r>
              <a:rPr lang="fi-FI" sz="3600" dirty="0" smtClean="0"/>
              <a:t>tähän ihmiskokeeseen </a:t>
            </a:r>
            <a:r>
              <a:rPr lang="fi-FI" sz="3600" dirty="0" smtClean="0"/>
              <a:t>seuraavilla tunneilla</a:t>
            </a:r>
            <a:r>
              <a:rPr lang="fi-FI" sz="3600" dirty="0" smtClean="0"/>
              <a:t>.  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01940775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49</TotalTime>
  <Words>137</Words>
  <Application>Microsoft Office PowerPoint</Application>
  <PresentationFormat>Laajakuva</PresentationFormat>
  <Paragraphs>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Hyvät käytöstavat tehtävät</vt:lpstr>
      <vt:lpstr>   Miksi?  Minkä takia kasvu-opiskelijan tulee pohtia hyviä käytöstapoja?  Miten käytöstavat liittyvät tähän tutkinnonosaan?</vt:lpstr>
      <vt:lpstr>Käytöstapojen itsearviointi  mitä käytöstapoja pidät tärkeimpinä?  Kirjaa paperille kolme tärkeintä.  Anna itsellesi arvosana kustakin käytöstavasta asteikolla tyydyttävä, hyvä, kiitettävä. perustele arvosanasi.  </vt:lpstr>
      <vt:lpstr>Johanna-ope on sitä mieltä, että kaikista inhimillisistä kohtaamisista jää jälki.  Oletko samaa mieltä vai eri mieltä? Perustele vastauksesi.</vt:lpstr>
      <vt:lpstr> Tehtävä : tee hyvä teko!  käyttäydy hyvin jotakuta lähimmäistä kohtaan (lemmikkieläin ei kelpaa).  Valmistaudu kertomaan mitä teit, millaista palautetta sait.   palaamme tähän ihmiskokeeseen seuraavilla tunneilla. 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Hyvät käytöstavat tehtävät</dc:title>
  <dc:creator>Paronen Johanna</dc:creator>
  <cp:lastModifiedBy>Paronen Johanna</cp:lastModifiedBy>
  <cp:revision>11</cp:revision>
  <dcterms:created xsi:type="dcterms:W3CDTF">2020-09-14T09:22:35Z</dcterms:created>
  <dcterms:modified xsi:type="dcterms:W3CDTF">2021-08-21T17:42:40Z</dcterms:modified>
</cp:coreProperties>
</file>