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0" r:id="rId2"/>
    <p:sldId id="271" r:id="rId3"/>
    <p:sldId id="270" r:id="rId4"/>
    <p:sldId id="264" r:id="rId5"/>
    <p:sldId id="266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16854-D5F8-4073-BDF3-8E97BC8EFE45}" v="4" dt="2025-03-28T12:32:01.5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09" autoAdjust="0"/>
    <p:restoredTop sz="94660"/>
  </p:normalViewPr>
  <p:slideViewPr>
    <p:cSldViewPr snapToGrid="0">
      <p:cViewPr varScale="1">
        <p:scale>
          <a:sx n="65" d="100"/>
          <a:sy n="65" d="100"/>
        </p:scale>
        <p:origin x="6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21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8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9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3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6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08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5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7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1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3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02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8B53D-51A8-6FA7-69B5-FA2D8EEA0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244" y="3953971"/>
            <a:ext cx="8977511" cy="1073825"/>
          </a:xfrm>
        </p:spPr>
        <p:txBody>
          <a:bodyPr>
            <a:noAutofit/>
          </a:bodyPr>
          <a:lstStyle/>
          <a:p>
            <a:pPr algn="ctr"/>
            <a:r>
              <a:rPr lang="fi-FI" sz="4400" dirty="0" err="1"/>
              <a:t>TURVallinen</a:t>
            </a:r>
            <a:r>
              <a:rPr lang="fi-FI" sz="4400" dirty="0"/>
              <a:t> ilmapiiri </a:t>
            </a:r>
            <a:r>
              <a:rPr lang="fi-FI" sz="4400" dirty="0" err="1"/>
              <a:t>KOULULiikunnassa</a:t>
            </a:r>
            <a:br>
              <a:rPr lang="fi-FI" sz="4400" dirty="0"/>
            </a:br>
            <a:br>
              <a:rPr lang="fi-FI" sz="4400" dirty="0"/>
            </a:br>
            <a:r>
              <a:rPr lang="fi-FI" sz="2400" dirty="0">
                <a:sym typeface="Wingdings" panose="05000000000000000000" pitchFamily="2" charset="2"/>
              </a:rPr>
              <a:t> miten luoda fyysisesti, psyykkisesti ja sosiaalisesti turvallista ilmapiiriä?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00D6D-33D3-8935-5C66-209F58583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734" y="6460697"/>
            <a:ext cx="8977509" cy="31417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7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47B93-D587-CA72-7473-52C85C0A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7244" y="2095175"/>
            <a:ext cx="8977512" cy="314178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Huonot muistot ja kokemukset omasta kehosta, pätevyydestä tai toisten kriittisistä kommenteista voivat jättää pysyvät jäljet oppilaaseen ja vaikuttaa pitkälle loppuelämään niin liikuntasuhteeseen kuin minäpystyvyyden tunteeseen. (</a:t>
            </a:r>
            <a:r>
              <a:rPr lang="fi-FI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Lauritsalo</a:t>
            </a: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2014; </a:t>
            </a:r>
            <a:r>
              <a:rPr lang="fi-FI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Stearn</a:t>
            </a: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2009) </a:t>
            </a:r>
          </a:p>
          <a:p>
            <a:pPr marL="0" indent="0" algn="ctr">
              <a:buNone/>
            </a:pPr>
            <a:endParaRPr lang="fi-FI" sz="2800" dirty="0">
              <a:latin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i-FI" sz="2800" dirty="0">
                <a:latin typeface="Times New Roman" panose="02020603050405020304" pitchFamily="18" charset="0"/>
              </a:rPr>
              <a:t>(Tekstipätkä Inkan ja Essin gradusta kopioitu)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89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8247E-BEAD-1FF6-2120-76202C4DD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Itsemääräämisteoria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2B264-1A61-30EA-6D4C-91D5C4D1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Itsemääräämisteoria on liikunnan opetussuunnitelman taustalla!</a:t>
            </a:r>
          </a:p>
          <a:p>
            <a:pPr marL="0" indent="0">
              <a:buNone/>
            </a:pPr>
            <a:r>
              <a:rPr lang="fi-FI" dirty="0"/>
              <a:t>Kolmen psykologisen perustarpeen täyttyminen koululiikunnassa </a:t>
            </a:r>
            <a:r>
              <a:rPr lang="fi-FI" dirty="0">
                <a:sym typeface="Wingdings" panose="05000000000000000000" pitchFamily="2" charset="2"/>
              </a:rPr>
              <a:t> Vaikutukset liikuntamotivaatioon &amp; viihtymiseen?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2599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88E3-CECC-32E8-9B03-734B10DF5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Motivaatioilmasto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456A2-2D0D-A2DD-A4E7-7DF9BF2CE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Tehtäväsuuntautunut motivaatioilmasto</a:t>
            </a:r>
          </a:p>
          <a:p>
            <a:r>
              <a:rPr lang="fi-FI" dirty="0"/>
              <a:t>Kilpailusuuntautunut / minäsuuntautunut motivaatioilmasto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Selvitä pienessä porukassa mitä tarkoittavat liikunnanopetuksessa?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Mieti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esimerkkitilanteita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liikuntatunneilta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esim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err="1">
                <a:sym typeface="Wingdings" panose="05000000000000000000" pitchFamily="2" charset="2"/>
              </a:rPr>
              <a:t>omat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opetuksesi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 err="1">
                <a:sym typeface="Wingdings" panose="05000000000000000000" pitchFamily="2" charset="2"/>
              </a:rPr>
              <a:t>seuraamasi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liikuntatunnit</a:t>
            </a:r>
            <a:r>
              <a:rPr lang="en-US" dirty="0">
                <a:sym typeface="Wingdings" panose="05000000000000000000" pitchFamily="2" charset="2"/>
              </a:rPr>
              <a:t> / </a:t>
            </a:r>
            <a:r>
              <a:rPr lang="en-US" dirty="0" err="1">
                <a:sym typeface="Wingdings" panose="05000000000000000000" pitchFamily="2" charset="2"/>
              </a:rPr>
              <a:t>omat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liíkuntatunnit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peruskoulussa</a:t>
            </a:r>
            <a:r>
              <a:rPr lang="en-US" dirty="0">
                <a:sym typeface="Wingdings" panose="05000000000000000000" pitchFamily="2" charset="2"/>
              </a:rPr>
              <a:t>), </a:t>
            </a:r>
            <a:r>
              <a:rPr lang="en-US" dirty="0" err="1">
                <a:sym typeface="Wingdings" panose="05000000000000000000" pitchFamily="2" charset="2"/>
              </a:rPr>
              <a:t>joissa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ilmenee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tehtävä</a:t>
            </a:r>
            <a:r>
              <a:rPr lang="en-US" dirty="0">
                <a:sym typeface="Wingdings" panose="05000000000000000000" pitchFamily="2" charset="2"/>
              </a:rPr>
              <a:t>- tai </a:t>
            </a:r>
            <a:r>
              <a:rPr lang="en-US" dirty="0" err="1">
                <a:sym typeface="Wingdings" panose="05000000000000000000" pitchFamily="2" charset="2"/>
              </a:rPr>
              <a:t>minäsuuntautunut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motivaatioilmasto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60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7E26772-EAFC-10BB-4659-99BF2A8A1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AEFA6A-E623-CF1A-3DDF-C38D3A7E2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5885" y="934542"/>
            <a:ext cx="5646584" cy="499093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0D77C-C8E5-AC56-881D-538022AA6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178" y="2514596"/>
            <a:ext cx="5091997" cy="1828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en-US" sz="2000" spc="530" dirty="0"/>
              <a:t>MILLÄ KEINOILLA PYSTYT OPETTAJANA LUOMAAN TURVALLISTA ILMAPIIRIÄ LIIKUNTATUNNEILLE?</a:t>
            </a:r>
          </a:p>
        </p:txBody>
      </p:sp>
    </p:spTree>
    <p:extLst>
      <p:ext uri="{BB962C8B-B14F-4D97-AF65-F5344CB8AC3E}">
        <p14:creationId xmlns:p14="http://schemas.microsoft.com/office/powerpoint/2010/main" val="513868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5365-5EDD-84B7-41B3-7219A2C01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lÄHTEET</a:t>
            </a:r>
            <a:r>
              <a:rPr lang="fi-FI" dirty="0"/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4CF6A-14E7-2720-3840-979B4B1F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Lauritsalo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K. 2014. ”Usually I like school PE, but…” school physical education described in Internet discussion forums. Jyväskylä: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Jyväskylän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yliopisto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Studies in Sport, Physical Education and Health, 207. 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Väitöskirja. Viitattu 28.3.2025. http://urn.fi/URN:ISBN:978-951-39-5726-1.</a:t>
            </a:r>
          </a:p>
          <a:p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Strean, W. B. (2009). Remembering instructors: play, pain and pedagogy. Qualitative Research in Sport and Exercise 1 (3): 210–220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doi</a:t>
            </a: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10.1080/19398440903192290.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74433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AnalogousFromDarkSeedRightStep">
      <a:dk1>
        <a:srgbClr val="000000"/>
      </a:dk1>
      <a:lt1>
        <a:srgbClr val="FFFFFF"/>
      </a:lt1>
      <a:dk2>
        <a:srgbClr val="412437"/>
      </a:dk2>
      <a:lt2>
        <a:srgbClr val="E5E8E2"/>
      </a:lt2>
      <a:accent1>
        <a:srgbClr val="7D29E7"/>
      </a:accent1>
      <a:accent2>
        <a:srgbClr val="BA17D5"/>
      </a:accent2>
      <a:accent3>
        <a:srgbClr val="E729B2"/>
      </a:accent3>
      <a:accent4>
        <a:srgbClr val="D51751"/>
      </a:accent4>
      <a:accent5>
        <a:srgbClr val="E73E29"/>
      </a:accent5>
      <a:accent6>
        <a:srgbClr val="D57B17"/>
      </a:accent6>
      <a:hlink>
        <a:srgbClr val="30928C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214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Trade Gothic Next Cond</vt:lpstr>
      <vt:lpstr>Trade Gothic Next Light</vt:lpstr>
      <vt:lpstr>Wingdings</vt:lpstr>
      <vt:lpstr>LimelightVTI</vt:lpstr>
      <vt:lpstr>TURVallinen ilmapiiri KOULULiikunnassa   miten luoda fyysisesti, psyykkisesti ja sosiaalisesti turvallista ilmapiiriä?</vt:lpstr>
      <vt:lpstr>PowerPoint Presentation</vt:lpstr>
      <vt:lpstr>Itsemääräämisteoria</vt:lpstr>
      <vt:lpstr>Motivaatioilmasto</vt:lpstr>
      <vt:lpstr>MILLÄ KEINOILLA PYSTYT OPETTAJANA LUOMAAN TURVALLISTA ILMAPIIRIÄ LIIKUNTATUNNEILLE?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Hellman, Inka</dc:creator>
  <cp:lastModifiedBy>Hellman, Inka</cp:lastModifiedBy>
  <cp:revision>9</cp:revision>
  <dcterms:created xsi:type="dcterms:W3CDTF">2024-12-08T16:47:17Z</dcterms:created>
  <dcterms:modified xsi:type="dcterms:W3CDTF">2025-04-03T11:45:58Z</dcterms:modified>
</cp:coreProperties>
</file>