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97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0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06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3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06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36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59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51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71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50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856B-85FF-4DFE-8903-24BC50CCB124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DA1D-210F-4330-AD33-3F7F9FD1CB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6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fhSDrqt7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Verkko-osoite: digikokeet.otava.fi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Koe on auki ma 17.10. klo 19.00 – 21.00.</a:t>
            </a:r>
          </a:p>
          <a:p>
            <a:r>
              <a:rPr lang="fi-FI" dirty="0" smtClean="0"/>
              <a:t>Palautan kokeen klo 21.10, jotta näet, miten sinulla meni.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481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fhSDrqt7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fhSDrqt7</dc:title>
  <dc:creator>Franzon Päivi</dc:creator>
  <cp:lastModifiedBy>Franzon Päivi</cp:lastModifiedBy>
  <cp:revision>2</cp:revision>
  <dcterms:created xsi:type="dcterms:W3CDTF">2022-10-09T14:36:21Z</dcterms:created>
  <dcterms:modified xsi:type="dcterms:W3CDTF">2022-10-09T14:36:59Z</dcterms:modified>
</cp:coreProperties>
</file>