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856B-85FF-4DFE-8903-24BC50CCB124}" type="datetimeFigureOut">
              <a:rPr lang="fi-FI" smtClean="0"/>
              <a:t>9.10.2022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DA1D-210F-4330-AD33-3F7F9FD1CB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597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856B-85FF-4DFE-8903-24BC50CCB124}" type="datetimeFigureOut">
              <a:rPr lang="fi-FI" smtClean="0"/>
              <a:t>9.10.2022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DA1D-210F-4330-AD33-3F7F9FD1CB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20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856B-85FF-4DFE-8903-24BC50CCB124}" type="datetimeFigureOut">
              <a:rPr lang="fi-FI" smtClean="0"/>
              <a:t>9.10.2022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DA1D-210F-4330-AD33-3F7F9FD1CB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206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856B-85FF-4DFE-8903-24BC50CCB124}" type="datetimeFigureOut">
              <a:rPr lang="fi-FI" smtClean="0"/>
              <a:t>9.10.2022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DA1D-210F-4330-AD33-3F7F9FD1CB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3322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856B-85FF-4DFE-8903-24BC50CCB124}" type="datetimeFigureOut">
              <a:rPr lang="fi-FI" smtClean="0"/>
              <a:t>9.10.2022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DA1D-210F-4330-AD33-3F7F9FD1CB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8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856B-85FF-4DFE-8903-24BC50CCB124}" type="datetimeFigureOut">
              <a:rPr lang="fi-FI" smtClean="0"/>
              <a:t>9.10.2022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DA1D-210F-4330-AD33-3F7F9FD1CB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206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856B-85FF-4DFE-8903-24BC50CCB124}" type="datetimeFigureOut">
              <a:rPr lang="fi-FI" smtClean="0"/>
              <a:t>9.10.2022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DA1D-210F-4330-AD33-3F7F9FD1CB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363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856B-85FF-4DFE-8903-24BC50CCB124}" type="datetimeFigureOut">
              <a:rPr lang="fi-FI" smtClean="0"/>
              <a:t>9.10.2022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DA1D-210F-4330-AD33-3F7F9FD1CB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5593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856B-85FF-4DFE-8903-24BC50CCB124}" type="datetimeFigureOut">
              <a:rPr lang="fi-FI" smtClean="0"/>
              <a:t>9.10.2022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DA1D-210F-4330-AD33-3F7F9FD1CB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051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856B-85FF-4DFE-8903-24BC50CCB124}" type="datetimeFigureOut">
              <a:rPr lang="fi-FI" smtClean="0"/>
              <a:t>9.10.2022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DA1D-210F-4330-AD33-3F7F9FD1CB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971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856B-85FF-4DFE-8903-24BC50CCB124}" type="datetimeFigureOut">
              <a:rPr lang="fi-FI" smtClean="0"/>
              <a:t>9.10.2022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DA1D-210F-4330-AD33-3F7F9FD1CB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950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5856B-85FF-4DFE-8903-24BC50CCB124}" type="datetimeFigureOut">
              <a:rPr lang="fi-FI" smtClean="0"/>
              <a:t>9.10.2022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6DA1D-210F-4330-AD33-3F7F9FD1CB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066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fhSDrqt7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i-FI" smtClean="0"/>
              <a:t>Verkko-osoite: digikokeet.otava.fi</a:t>
            </a:r>
            <a:endParaRPr lang="fi-FI" dirty="0" smtClean="0"/>
          </a:p>
          <a:p>
            <a:endParaRPr lang="fi-FI" dirty="0"/>
          </a:p>
          <a:p>
            <a:r>
              <a:rPr lang="fi-FI" dirty="0" smtClean="0"/>
              <a:t>Koe on auki ma 17.10. klo 19.00 – 21.00.</a:t>
            </a:r>
          </a:p>
          <a:p>
            <a:r>
              <a:rPr lang="fi-FI" dirty="0" smtClean="0"/>
              <a:t>Palautan kokeen klo 21.10, jotta näet, miten sinulla meni.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24810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Laajakuva</PresentationFormat>
  <Paragraphs>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fhSDrqt7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fhSDrqt7</dc:title>
  <dc:creator>Franzon Päivi</dc:creator>
  <cp:lastModifiedBy>Franzon Päivi</cp:lastModifiedBy>
  <cp:revision>2</cp:revision>
  <dcterms:created xsi:type="dcterms:W3CDTF">2022-10-09T14:36:21Z</dcterms:created>
  <dcterms:modified xsi:type="dcterms:W3CDTF">2022-10-09T14:36:59Z</dcterms:modified>
</cp:coreProperties>
</file>