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87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46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944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7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979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33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23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97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75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78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745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C42DD-4FAA-4317-B091-42FAA2ADDE64}" type="datetimeFigureOut">
              <a:rPr lang="fi-FI" smtClean="0"/>
              <a:t>16.2.2018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A00AC-B37B-49C1-B643-2693F16689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20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Kulttuuri on maailmankuvan perusta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Yksilöllisen ajattelun rinnalla saman aikakauden ihmisten näkemyksissä ja ajattelutavoissa on yhtäläisyyksiä ja samankaltaisuutta</a:t>
            </a:r>
            <a:r>
              <a:rPr lang="fi-FI" dirty="0" smtClean="0"/>
              <a:t>.</a:t>
            </a:r>
          </a:p>
          <a:p>
            <a:r>
              <a:rPr lang="fi-FI" dirty="0"/>
              <a:t>Maailmankuva rakentuu niistä käsityksistä, joita ihmisellä on maailmasta ja sen toiminnasta. Esimerkiksi:</a:t>
            </a:r>
            <a:endParaRPr lang="fi-FI" sz="6600" dirty="0"/>
          </a:p>
          <a:p>
            <a:pPr lvl="1"/>
            <a:r>
              <a:rPr lang="fi-FI" dirty="0"/>
              <a:t>Käsitys ajasta ja avaruudesta</a:t>
            </a:r>
            <a:endParaRPr lang="fi-FI" sz="5400" dirty="0"/>
          </a:p>
          <a:p>
            <a:pPr lvl="1"/>
            <a:r>
              <a:rPr lang="fi-FI" dirty="0"/>
              <a:t>Käsitys maailman alkuperästä</a:t>
            </a:r>
            <a:endParaRPr lang="fi-FI" sz="5400" dirty="0"/>
          </a:p>
          <a:p>
            <a:pPr lvl="1"/>
            <a:r>
              <a:rPr lang="fi-FI" dirty="0"/>
              <a:t>Luontokäsitys</a:t>
            </a:r>
            <a:endParaRPr lang="fi-FI" sz="5400" dirty="0"/>
          </a:p>
          <a:p>
            <a:pPr lvl="1"/>
            <a:r>
              <a:rPr lang="fi-FI" dirty="0"/>
              <a:t>Käsitys yhteiskuntarakenteesta ja historiasta</a:t>
            </a:r>
            <a:endParaRPr lang="fi-FI" sz="5400" dirty="0"/>
          </a:p>
          <a:p>
            <a:pPr lvl="1"/>
            <a:r>
              <a:rPr lang="fi-FI" dirty="0"/>
              <a:t>Käsitys ihmisestä itsestään ja suhteesta muihin</a:t>
            </a:r>
            <a:endParaRPr lang="fi-FI" sz="5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283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Maailmanselitys-termi kuvaa eri aikojen ihmisten tulkintaa siitä, mikä on maailman alkuperä ja millaisilla säännöillä se toimii.</a:t>
            </a:r>
          </a:p>
          <a:p>
            <a:r>
              <a:rPr lang="fi-FI" dirty="0"/>
              <a:t>Maailmankuva ja maailmanselitys voi olla esim. maaginen, arkikokemukseen perustuva, uskonnollinen tai tieteellinen.</a:t>
            </a:r>
          </a:p>
          <a:p>
            <a:r>
              <a:rPr lang="fi-FI" dirty="0"/>
              <a:t>Maailmankatsomus puolestaan kattaa myös moraaliset näkemykset mm. hyvän elämän perusteista sekä oikeasta ja väärästä.</a:t>
            </a:r>
          </a:p>
          <a:p>
            <a:r>
              <a:rPr lang="fi-FI" dirty="0"/>
              <a:t>Kulttuurilla tarkoitetaan sekä henkisen toiminnan muotoja, kuten tiedettä ja taidetta, että tietylle aikakaudelle ja yhteiskunnalle tyypillisiä tapoja, tottumuksia ja käsityksiä.</a:t>
            </a:r>
          </a:p>
          <a:p>
            <a:r>
              <a:rPr lang="fi-FI" dirty="0"/>
              <a:t>Kulttuurihistoria tutkii eri aikojen kulttuureja ja niiden kehitystä.</a:t>
            </a:r>
          </a:p>
          <a:p>
            <a:r>
              <a:rPr lang="fi-FI" dirty="0"/>
              <a:t>Länsimainen kulttuuri koostuu eri aikakausilta säilyneistä kulttuuripiirteistä ja piirteistä, jotka on omaksuttu muilta kulttuureilta.</a:t>
            </a:r>
          </a:p>
        </p:txBody>
      </p:sp>
    </p:spTree>
    <p:extLst>
      <p:ext uri="{BB962C8B-B14F-4D97-AF65-F5344CB8AC3E}">
        <p14:creationId xmlns:p14="http://schemas.microsoft.com/office/powerpoint/2010/main" val="243137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150</Words>
  <Application>Microsoft Office PowerPoint</Application>
  <PresentationFormat>Näytössä katseltava diaesitys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Kulttuuri on maailmankuvan perusta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Kulttuuri on maailmankuvan perusta</dc:title>
  <dc:creator>oppilas</dc:creator>
  <cp:lastModifiedBy>oppilas</cp:lastModifiedBy>
  <cp:revision>1</cp:revision>
  <dcterms:created xsi:type="dcterms:W3CDTF">2018-02-16T12:18:25Z</dcterms:created>
  <dcterms:modified xsi:type="dcterms:W3CDTF">2018-02-16T12:24:22Z</dcterms:modified>
</cp:coreProperties>
</file>