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9" r:id="rId4"/>
    <p:sldId id="267" r:id="rId5"/>
    <p:sldId id="258" r:id="rId6"/>
    <p:sldId id="260" r:id="rId7"/>
    <p:sldId id="261" r:id="rId8"/>
    <p:sldId id="262" r:id="rId9"/>
    <p:sldId id="263" r:id="rId10"/>
    <p:sldId id="268" r:id="rId11"/>
    <p:sldId id="266" r:id="rId12"/>
    <p:sldId id="265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ina Pekkanen" initials="TP" lastIdx="1" clrIdx="0">
    <p:extLst>
      <p:ext uri="{19B8F6BF-5375-455C-9EA6-DF929625EA0E}">
        <p15:presenceInfo xmlns:p15="http://schemas.microsoft.com/office/powerpoint/2012/main" userId="eee6ce33850cb1a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6B9C6-628F-4CEB-9C49-98B557E6639F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83F6F05-6F97-4502-9E87-54EBD34E22C9}">
      <dgm:prSet/>
      <dgm:spPr/>
      <dgm:t>
        <a:bodyPr/>
        <a:lstStyle/>
        <a:p>
          <a:r>
            <a:rPr lang="fi-FI"/>
            <a:t>Tarvitsee tietoa</a:t>
          </a:r>
          <a:endParaRPr lang="en-US"/>
        </a:p>
      </dgm:t>
    </dgm:pt>
    <dgm:pt modelId="{4918A04F-9E64-4DC0-9C5D-66D15750643C}" type="parTrans" cxnId="{023A3FBF-0FDD-4D71-84F2-D7C6BA259F73}">
      <dgm:prSet/>
      <dgm:spPr/>
      <dgm:t>
        <a:bodyPr/>
        <a:lstStyle/>
        <a:p>
          <a:endParaRPr lang="en-US"/>
        </a:p>
      </dgm:t>
    </dgm:pt>
    <dgm:pt modelId="{061E02D1-F76D-4C9E-AD26-043C1E7D597E}" type="sibTrans" cxnId="{023A3FBF-0FDD-4D71-84F2-D7C6BA259F73}">
      <dgm:prSet/>
      <dgm:spPr/>
      <dgm:t>
        <a:bodyPr/>
        <a:lstStyle/>
        <a:p>
          <a:endParaRPr lang="en-US"/>
        </a:p>
      </dgm:t>
    </dgm:pt>
    <dgm:pt modelId="{EE1F3CCC-E0A2-4F6D-BA9E-F4017C2315E8}">
      <dgm:prSet/>
      <dgm:spPr/>
      <dgm:t>
        <a:bodyPr/>
        <a:lstStyle/>
        <a:p>
          <a:r>
            <a:rPr lang="fi-FI"/>
            <a:t>Kasvun ja kehityksen vaiheista</a:t>
          </a:r>
          <a:endParaRPr lang="en-US"/>
        </a:p>
      </dgm:t>
    </dgm:pt>
    <dgm:pt modelId="{CB33BCC5-2C95-4050-8530-46B0E0A92B9F}" type="parTrans" cxnId="{C429DD01-8ABC-465C-8F48-75E27CA2CB46}">
      <dgm:prSet/>
      <dgm:spPr/>
      <dgm:t>
        <a:bodyPr/>
        <a:lstStyle/>
        <a:p>
          <a:endParaRPr lang="en-US"/>
        </a:p>
      </dgm:t>
    </dgm:pt>
    <dgm:pt modelId="{BCB75C88-6570-41FC-84E3-CAC9A41AAB46}" type="sibTrans" cxnId="{C429DD01-8ABC-465C-8F48-75E27CA2CB46}">
      <dgm:prSet/>
      <dgm:spPr/>
      <dgm:t>
        <a:bodyPr/>
        <a:lstStyle/>
        <a:p>
          <a:endParaRPr lang="en-US"/>
        </a:p>
      </dgm:t>
    </dgm:pt>
    <dgm:pt modelId="{F73F0892-D126-4070-9506-27367817D706}">
      <dgm:prSet/>
      <dgm:spPr/>
      <dgm:t>
        <a:bodyPr/>
        <a:lstStyle/>
        <a:p>
          <a:r>
            <a:rPr lang="fi-FI"/>
            <a:t>Kasvuun ja kehitykseen vaikuttavista asioista </a:t>
          </a:r>
          <a:endParaRPr lang="en-US"/>
        </a:p>
      </dgm:t>
    </dgm:pt>
    <dgm:pt modelId="{3AD9BAB6-20A3-45EA-BA7E-E852177ED278}" type="parTrans" cxnId="{B7790C6A-DDC4-42AE-9A8D-07B4DBD9B4C2}">
      <dgm:prSet/>
      <dgm:spPr/>
      <dgm:t>
        <a:bodyPr/>
        <a:lstStyle/>
        <a:p>
          <a:endParaRPr lang="en-US"/>
        </a:p>
      </dgm:t>
    </dgm:pt>
    <dgm:pt modelId="{12F3FE1F-8F30-42F5-822B-A9DC5B0197B1}" type="sibTrans" cxnId="{B7790C6A-DDC4-42AE-9A8D-07B4DBD9B4C2}">
      <dgm:prSet/>
      <dgm:spPr/>
      <dgm:t>
        <a:bodyPr/>
        <a:lstStyle/>
        <a:p>
          <a:endParaRPr lang="en-US"/>
        </a:p>
      </dgm:t>
    </dgm:pt>
    <dgm:pt modelId="{605A0135-577D-4643-9AE1-7DA8D3BEC95F}">
      <dgm:prSet/>
      <dgm:spPr/>
      <dgm:t>
        <a:bodyPr/>
        <a:lstStyle/>
        <a:p>
          <a:r>
            <a:rPr lang="fi-FI"/>
            <a:t>Tulee huomioida </a:t>
          </a:r>
          <a:endParaRPr lang="en-US"/>
        </a:p>
      </dgm:t>
    </dgm:pt>
    <dgm:pt modelId="{DCC0E745-F436-47C6-A5C6-32CFECC3273A}" type="parTrans" cxnId="{B07EFA3F-91D0-46E8-9C00-4E800CFAF19F}">
      <dgm:prSet/>
      <dgm:spPr/>
      <dgm:t>
        <a:bodyPr/>
        <a:lstStyle/>
        <a:p>
          <a:endParaRPr lang="en-US"/>
        </a:p>
      </dgm:t>
    </dgm:pt>
    <dgm:pt modelId="{B49D12D5-B1EA-46C6-B4D4-81A333541C0A}" type="sibTrans" cxnId="{B07EFA3F-91D0-46E8-9C00-4E800CFAF19F}">
      <dgm:prSet/>
      <dgm:spPr/>
      <dgm:t>
        <a:bodyPr/>
        <a:lstStyle/>
        <a:p>
          <a:endParaRPr lang="en-US"/>
        </a:p>
      </dgm:t>
    </dgm:pt>
    <dgm:pt modelId="{8DC2CB0B-483E-4EE7-990A-42AFD5F6F0ED}">
      <dgm:prSet/>
      <dgm:spPr/>
      <dgm:t>
        <a:bodyPr/>
        <a:lstStyle/>
        <a:p>
          <a:r>
            <a:rPr lang="fi-FI"/>
            <a:t>Yksilölliset tarpeet ja ominaisuudet</a:t>
          </a:r>
          <a:endParaRPr lang="en-US"/>
        </a:p>
      </dgm:t>
    </dgm:pt>
    <dgm:pt modelId="{8D555FBF-C26A-47A8-AFC6-C1646C68D2D2}" type="parTrans" cxnId="{9DAFAA3E-649F-45B5-8470-A1CEDB31397F}">
      <dgm:prSet/>
      <dgm:spPr/>
      <dgm:t>
        <a:bodyPr/>
        <a:lstStyle/>
        <a:p>
          <a:endParaRPr lang="en-US"/>
        </a:p>
      </dgm:t>
    </dgm:pt>
    <dgm:pt modelId="{FF877BC5-5065-4CD9-9738-1185CFA46462}" type="sibTrans" cxnId="{9DAFAA3E-649F-45B5-8470-A1CEDB31397F}">
      <dgm:prSet/>
      <dgm:spPr/>
      <dgm:t>
        <a:bodyPr/>
        <a:lstStyle/>
        <a:p>
          <a:endParaRPr lang="en-US"/>
        </a:p>
      </dgm:t>
    </dgm:pt>
    <dgm:pt modelId="{63D58583-1F3D-459D-B840-80968A41AC26}">
      <dgm:prSet/>
      <dgm:spPr/>
      <dgm:t>
        <a:bodyPr/>
        <a:lstStyle/>
        <a:p>
          <a:r>
            <a:rPr lang="fi-FI"/>
            <a:t>Oppimis- ja kasvuympäristön merkitys</a:t>
          </a:r>
          <a:endParaRPr lang="en-US"/>
        </a:p>
      </dgm:t>
    </dgm:pt>
    <dgm:pt modelId="{E29202D3-C7F3-4387-9BC5-DE7B83BC0694}" type="parTrans" cxnId="{3AB8E135-CE95-4757-866D-494831AB9FB6}">
      <dgm:prSet/>
      <dgm:spPr/>
      <dgm:t>
        <a:bodyPr/>
        <a:lstStyle/>
        <a:p>
          <a:endParaRPr lang="en-US"/>
        </a:p>
      </dgm:t>
    </dgm:pt>
    <dgm:pt modelId="{36D649EA-FF41-49A0-B595-83248B8B34E8}" type="sibTrans" cxnId="{3AB8E135-CE95-4757-866D-494831AB9FB6}">
      <dgm:prSet/>
      <dgm:spPr/>
      <dgm:t>
        <a:bodyPr/>
        <a:lstStyle/>
        <a:p>
          <a:endParaRPr lang="en-US"/>
        </a:p>
      </dgm:t>
    </dgm:pt>
    <dgm:pt modelId="{39DF3D30-0440-4EF1-AB5F-3D0891708070}" type="pres">
      <dgm:prSet presAssocID="{F206B9C6-628F-4CEB-9C49-98B557E6639F}" presName="Name0" presStyleCnt="0">
        <dgm:presLayoutVars>
          <dgm:dir/>
          <dgm:animLvl val="lvl"/>
          <dgm:resizeHandles val="exact"/>
        </dgm:presLayoutVars>
      </dgm:prSet>
      <dgm:spPr/>
    </dgm:pt>
    <dgm:pt modelId="{9A25FD19-121A-4051-B739-3E0C12662767}" type="pres">
      <dgm:prSet presAssocID="{383F6F05-6F97-4502-9E87-54EBD34E22C9}" presName="composite" presStyleCnt="0"/>
      <dgm:spPr/>
    </dgm:pt>
    <dgm:pt modelId="{573B3C14-D831-41A0-8A00-551D33D3DEFC}" type="pres">
      <dgm:prSet presAssocID="{383F6F05-6F97-4502-9E87-54EBD34E22C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6871C08-42A9-4D2E-B723-CF8EEDC4C913}" type="pres">
      <dgm:prSet presAssocID="{383F6F05-6F97-4502-9E87-54EBD34E22C9}" presName="desTx" presStyleLbl="alignAccFollowNode1" presStyleIdx="0" presStyleCnt="2">
        <dgm:presLayoutVars>
          <dgm:bulletEnabled val="1"/>
        </dgm:presLayoutVars>
      </dgm:prSet>
      <dgm:spPr/>
    </dgm:pt>
    <dgm:pt modelId="{421F5030-7FEF-4D7A-82A7-664F4BA8EBD1}" type="pres">
      <dgm:prSet presAssocID="{061E02D1-F76D-4C9E-AD26-043C1E7D597E}" presName="space" presStyleCnt="0"/>
      <dgm:spPr/>
    </dgm:pt>
    <dgm:pt modelId="{11EB041D-AB81-464D-B473-25469C3AE51A}" type="pres">
      <dgm:prSet presAssocID="{605A0135-577D-4643-9AE1-7DA8D3BEC95F}" presName="composite" presStyleCnt="0"/>
      <dgm:spPr/>
    </dgm:pt>
    <dgm:pt modelId="{57203656-6AE2-4B1D-A9AB-210E2C93CB0A}" type="pres">
      <dgm:prSet presAssocID="{605A0135-577D-4643-9AE1-7DA8D3BEC95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13BED2DE-C07A-4E00-AD3E-05DE4AC3C686}" type="pres">
      <dgm:prSet presAssocID="{605A0135-577D-4643-9AE1-7DA8D3BEC95F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429DD01-8ABC-465C-8F48-75E27CA2CB46}" srcId="{383F6F05-6F97-4502-9E87-54EBD34E22C9}" destId="{EE1F3CCC-E0A2-4F6D-BA9E-F4017C2315E8}" srcOrd="0" destOrd="0" parTransId="{CB33BCC5-2C95-4050-8530-46B0E0A92B9F}" sibTransId="{BCB75C88-6570-41FC-84E3-CAC9A41AAB46}"/>
    <dgm:cxn modelId="{91AF6724-1307-4CCC-994C-1FB788385B63}" type="presOf" srcId="{EE1F3CCC-E0A2-4F6D-BA9E-F4017C2315E8}" destId="{A6871C08-42A9-4D2E-B723-CF8EEDC4C913}" srcOrd="0" destOrd="0" presId="urn:microsoft.com/office/officeart/2005/8/layout/hList1"/>
    <dgm:cxn modelId="{3AB8E135-CE95-4757-866D-494831AB9FB6}" srcId="{605A0135-577D-4643-9AE1-7DA8D3BEC95F}" destId="{63D58583-1F3D-459D-B840-80968A41AC26}" srcOrd="1" destOrd="0" parTransId="{E29202D3-C7F3-4387-9BC5-DE7B83BC0694}" sibTransId="{36D649EA-FF41-49A0-B595-83248B8B34E8}"/>
    <dgm:cxn modelId="{9DAFAA3E-649F-45B5-8470-A1CEDB31397F}" srcId="{605A0135-577D-4643-9AE1-7DA8D3BEC95F}" destId="{8DC2CB0B-483E-4EE7-990A-42AFD5F6F0ED}" srcOrd="0" destOrd="0" parTransId="{8D555FBF-C26A-47A8-AFC6-C1646C68D2D2}" sibTransId="{FF877BC5-5065-4CD9-9738-1185CFA46462}"/>
    <dgm:cxn modelId="{B07EFA3F-91D0-46E8-9C00-4E800CFAF19F}" srcId="{F206B9C6-628F-4CEB-9C49-98B557E6639F}" destId="{605A0135-577D-4643-9AE1-7DA8D3BEC95F}" srcOrd="1" destOrd="0" parTransId="{DCC0E745-F436-47C6-A5C6-32CFECC3273A}" sibTransId="{B49D12D5-B1EA-46C6-B4D4-81A333541C0A}"/>
    <dgm:cxn modelId="{B7790C6A-DDC4-42AE-9A8D-07B4DBD9B4C2}" srcId="{383F6F05-6F97-4502-9E87-54EBD34E22C9}" destId="{F73F0892-D126-4070-9506-27367817D706}" srcOrd="1" destOrd="0" parTransId="{3AD9BAB6-20A3-45EA-BA7E-E852177ED278}" sibTransId="{12F3FE1F-8F30-42F5-822B-A9DC5B0197B1}"/>
    <dgm:cxn modelId="{A22E456B-DAD3-4698-A421-7083A91D3916}" type="presOf" srcId="{383F6F05-6F97-4502-9E87-54EBD34E22C9}" destId="{573B3C14-D831-41A0-8A00-551D33D3DEFC}" srcOrd="0" destOrd="0" presId="urn:microsoft.com/office/officeart/2005/8/layout/hList1"/>
    <dgm:cxn modelId="{426E64A5-D40A-4C38-AE1C-CF28108160A0}" type="presOf" srcId="{F206B9C6-628F-4CEB-9C49-98B557E6639F}" destId="{39DF3D30-0440-4EF1-AB5F-3D0891708070}" srcOrd="0" destOrd="0" presId="urn:microsoft.com/office/officeart/2005/8/layout/hList1"/>
    <dgm:cxn modelId="{094C12A6-5D62-4405-A99F-D1B39172159C}" type="presOf" srcId="{63D58583-1F3D-459D-B840-80968A41AC26}" destId="{13BED2DE-C07A-4E00-AD3E-05DE4AC3C686}" srcOrd="0" destOrd="1" presId="urn:microsoft.com/office/officeart/2005/8/layout/hList1"/>
    <dgm:cxn modelId="{B63BE4AB-FC01-4FED-9649-3CEB43FEE969}" type="presOf" srcId="{8DC2CB0B-483E-4EE7-990A-42AFD5F6F0ED}" destId="{13BED2DE-C07A-4E00-AD3E-05DE4AC3C686}" srcOrd="0" destOrd="0" presId="urn:microsoft.com/office/officeart/2005/8/layout/hList1"/>
    <dgm:cxn modelId="{7AD6E3AD-66E0-4E00-8350-4E69B76BCBF8}" type="presOf" srcId="{F73F0892-D126-4070-9506-27367817D706}" destId="{A6871C08-42A9-4D2E-B723-CF8EEDC4C913}" srcOrd="0" destOrd="1" presId="urn:microsoft.com/office/officeart/2005/8/layout/hList1"/>
    <dgm:cxn modelId="{023A3FBF-0FDD-4D71-84F2-D7C6BA259F73}" srcId="{F206B9C6-628F-4CEB-9C49-98B557E6639F}" destId="{383F6F05-6F97-4502-9E87-54EBD34E22C9}" srcOrd="0" destOrd="0" parTransId="{4918A04F-9E64-4DC0-9C5D-66D15750643C}" sibTransId="{061E02D1-F76D-4C9E-AD26-043C1E7D597E}"/>
    <dgm:cxn modelId="{4A3B2BFB-606A-4D12-8F8E-5A2DC442A9D4}" type="presOf" srcId="{605A0135-577D-4643-9AE1-7DA8D3BEC95F}" destId="{57203656-6AE2-4B1D-A9AB-210E2C93CB0A}" srcOrd="0" destOrd="0" presId="urn:microsoft.com/office/officeart/2005/8/layout/hList1"/>
    <dgm:cxn modelId="{678B6FCD-EECD-4590-8236-5A1138DA46CD}" type="presParOf" srcId="{39DF3D30-0440-4EF1-AB5F-3D0891708070}" destId="{9A25FD19-121A-4051-B739-3E0C12662767}" srcOrd="0" destOrd="0" presId="urn:microsoft.com/office/officeart/2005/8/layout/hList1"/>
    <dgm:cxn modelId="{94831C18-ED82-491C-9308-C72EC39C2FAD}" type="presParOf" srcId="{9A25FD19-121A-4051-B739-3E0C12662767}" destId="{573B3C14-D831-41A0-8A00-551D33D3DEFC}" srcOrd="0" destOrd="0" presId="urn:microsoft.com/office/officeart/2005/8/layout/hList1"/>
    <dgm:cxn modelId="{2D105F80-25EF-4B06-956D-96D93C3B89E8}" type="presParOf" srcId="{9A25FD19-121A-4051-B739-3E0C12662767}" destId="{A6871C08-42A9-4D2E-B723-CF8EEDC4C913}" srcOrd="1" destOrd="0" presId="urn:microsoft.com/office/officeart/2005/8/layout/hList1"/>
    <dgm:cxn modelId="{A5A71556-68F8-4045-B195-8C2457DC255E}" type="presParOf" srcId="{39DF3D30-0440-4EF1-AB5F-3D0891708070}" destId="{421F5030-7FEF-4D7A-82A7-664F4BA8EBD1}" srcOrd="1" destOrd="0" presId="urn:microsoft.com/office/officeart/2005/8/layout/hList1"/>
    <dgm:cxn modelId="{D9475C30-A89F-4E6A-9B71-1DFF03E80657}" type="presParOf" srcId="{39DF3D30-0440-4EF1-AB5F-3D0891708070}" destId="{11EB041D-AB81-464D-B473-25469C3AE51A}" srcOrd="2" destOrd="0" presId="urn:microsoft.com/office/officeart/2005/8/layout/hList1"/>
    <dgm:cxn modelId="{35E00C99-76D4-4E66-BD0F-A59942913032}" type="presParOf" srcId="{11EB041D-AB81-464D-B473-25469C3AE51A}" destId="{57203656-6AE2-4B1D-A9AB-210E2C93CB0A}" srcOrd="0" destOrd="0" presId="urn:microsoft.com/office/officeart/2005/8/layout/hList1"/>
    <dgm:cxn modelId="{8518A755-6A98-4FBF-AF3D-DC3349D2F64E}" type="presParOf" srcId="{11EB041D-AB81-464D-B473-25469C3AE51A}" destId="{13BED2DE-C07A-4E00-AD3E-05DE4AC3C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5AE3B-4CCA-4905-9D36-F080C12A88A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E79E6A6-ACCE-4626-B7FD-16EA6E036001}">
      <dgm:prSet/>
      <dgm:spPr/>
      <dgm:t>
        <a:bodyPr/>
        <a:lstStyle/>
        <a:p>
          <a:r>
            <a:rPr lang="fi-FI" dirty="0"/>
            <a:t>Ihmisen kasvuun ja kehitykseen vaikuttavat perimä, ympäristö ja oma toiminta</a:t>
          </a:r>
          <a:endParaRPr lang="en-US" dirty="0"/>
        </a:p>
      </dgm:t>
    </dgm:pt>
    <dgm:pt modelId="{E2911463-7649-4651-8123-0CE93C1579DD}" type="parTrans" cxnId="{0E592BA3-FE56-443F-9259-5F61AC812CA2}">
      <dgm:prSet/>
      <dgm:spPr/>
      <dgm:t>
        <a:bodyPr/>
        <a:lstStyle/>
        <a:p>
          <a:endParaRPr lang="en-US"/>
        </a:p>
      </dgm:t>
    </dgm:pt>
    <dgm:pt modelId="{3577E1A5-42BC-4DC8-A4CA-B5FBFDC3BBDE}" type="sibTrans" cxnId="{0E592BA3-FE56-443F-9259-5F61AC812CA2}">
      <dgm:prSet/>
      <dgm:spPr/>
      <dgm:t>
        <a:bodyPr/>
        <a:lstStyle/>
        <a:p>
          <a:endParaRPr lang="en-US"/>
        </a:p>
      </dgm:t>
    </dgm:pt>
    <dgm:pt modelId="{4AC0CBE9-CA27-4B11-84D9-72743C167EF0}">
      <dgm:prSet/>
      <dgm:spPr/>
      <dgm:t>
        <a:bodyPr/>
        <a:lstStyle/>
        <a:p>
          <a:r>
            <a:rPr lang="fi-FI" dirty="0"/>
            <a:t>Erilaisia ympäristötekijöitä</a:t>
          </a:r>
          <a:endParaRPr lang="en-US" dirty="0"/>
        </a:p>
      </dgm:t>
    </dgm:pt>
    <dgm:pt modelId="{D9C2A5BC-B04A-4CDC-8C35-E3502750BDE6}" type="parTrans" cxnId="{993F5AC4-C9C8-4C14-A69F-C2E25FB9181D}">
      <dgm:prSet/>
      <dgm:spPr/>
      <dgm:t>
        <a:bodyPr/>
        <a:lstStyle/>
        <a:p>
          <a:endParaRPr lang="en-US"/>
        </a:p>
      </dgm:t>
    </dgm:pt>
    <dgm:pt modelId="{56D5E73A-C2E5-440D-987E-B6F5C3816E95}" type="sibTrans" cxnId="{993F5AC4-C9C8-4C14-A69F-C2E25FB9181D}">
      <dgm:prSet/>
      <dgm:spPr/>
      <dgm:t>
        <a:bodyPr/>
        <a:lstStyle/>
        <a:p>
          <a:endParaRPr lang="en-US"/>
        </a:p>
      </dgm:t>
    </dgm:pt>
    <dgm:pt modelId="{961E1F1F-A77B-4F0A-9F2D-5ABB837CD1ED}">
      <dgm:prSet/>
      <dgm:spPr/>
      <dgm:t>
        <a:bodyPr/>
        <a:lstStyle/>
        <a:p>
          <a:r>
            <a:rPr lang="fi-FI"/>
            <a:t>Fyysinen ympäristö</a:t>
          </a:r>
          <a:endParaRPr lang="en-US"/>
        </a:p>
      </dgm:t>
    </dgm:pt>
    <dgm:pt modelId="{4CAD1C28-6C0A-4552-B55B-9252156999D3}" type="parTrans" cxnId="{AED0150F-9CC0-4E06-897E-E9BF819A4D2F}">
      <dgm:prSet/>
      <dgm:spPr/>
      <dgm:t>
        <a:bodyPr/>
        <a:lstStyle/>
        <a:p>
          <a:endParaRPr lang="en-US"/>
        </a:p>
      </dgm:t>
    </dgm:pt>
    <dgm:pt modelId="{3BECAE08-A3E4-4283-AC8D-1B7E4B3373A3}" type="sibTrans" cxnId="{AED0150F-9CC0-4E06-897E-E9BF819A4D2F}">
      <dgm:prSet/>
      <dgm:spPr/>
      <dgm:t>
        <a:bodyPr/>
        <a:lstStyle/>
        <a:p>
          <a:endParaRPr lang="en-US"/>
        </a:p>
      </dgm:t>
    </dgm:pt>
    <dgm:pt modelId="{9EEAF74B-3A33-4D3E-976E-E755525C0712}">
      <dgm:prSet/>
      <dgm:spPr/>
      <dgm:t>
        <a:bodyPr/>
        <a:lstStyle/>
        <a:p>
          <a:r>
            <a:rPr lang="fi-FI"/>
            <a:t>Sosiaalinen ympäristö</a:t>
          </a:r>
          <a:endParaRPr lang="en-US"/>
        </a:p>
      </dgm:t>
    </dgm:pt>
    <dgm:pt modelId="{EF4C0D41-DE3F-412F-B3D0-4D221C97939D}" type="parTrans" cxnId="{5A3047D7-2946-44AC-950B-C22736059918}">
      <dgm:prSet/>
      <dgm:spPr/>
      <dgm:t>
        <a:bodyPr/>
        <a:lstStyle/>
        <a:p>
          <a:endParaRPr lang="en-US"/>
        </a:p>
      </dgm:t>
    </dgm:pt>
    <dgm:pt modelId="{1D43CC78-D9B8-4C49-8684-5FFA5540AECC}" type="sibTrans" cxnId="{5A3047D7-2946-44AC-950B-C22736059918}">
      <dgm:prSet/>
      <dgm:spPr/>
      <dgm:t>
        <a:bodyPr/>
        <a:lstStyle/>
        <a:p>
          <a:endParaRPr lang="en-US"/>
        </a:p>
      </dgm:t>
    </dgm:pt>
    <dgm:pt modelId="{9207C071-30E8-48A4-A485-88C0F0299D15}">
      <dgm:prSet/>
      <dgm:spPr/>
      <dgm:t>
        <a:bodyPr/>
        <a:lstStyle/>
        <a:p>
          <a:r>
            <a:rPr lang="fi-FI"/>
            <a:t>Psyykkinen ympäristö</a:t>
          </a:r>
          <a:endParaRPr lang="en-US"/>
        </a:p>
      </dgm:t>
    </dgm:pt>
    <dgm:pt modelId="{E9BA7F61-9DDA-4074-86AD-CF8A5C30C2F8}" type="parTrans" cxnId="{40ABA744-42BA-49E4-AA16-731971AB9F62}">
      <dgm:prSet/>
      <dgm:spPr/>
      <dgm:t>
        <a:bodyPr/>
        <a:lstStyle/>
        <a:p>
          <a:endParaRPr lang="en-US"/>
        </a:p>
      </dgm:t>
    </dgm:pt>
    <dgm:pt modelId="{7769FF1E-9E55-4826-9491-C1549C96048A}" type="sibTrans" cxnId="{40ABA744-42BA-49E4-AA16-731971AB9F62}">
      <dgm:prSet/>
      <dgm:spPr/>
      <dgm:t>
        <a:bodyPr/>
        <a:lstStyle/>
        <a:p>
          <a:endParaRPr lang="en-US"/>
        </a:p>
      </dgm:t>
    </dgm:pt>
    <dgm:pt modelId="{A83447EE-7EA2-4C24-AC9E-304DD64E91CA}">
      <dgm:prSet/>
      <dgm:spPr/>
      <dgm:t>
        <a:bodyPr/>
        <a:lstStyle/>
        <a:p>
          <a:r>
            <a:rPr lang="fi-FI"/>
            <a:t>Kulttuuri</a:t>
          </a:r>
          <a:endParaRPr lang="en-US"/>
        </a:p>
      </dgm:t>
    </dgm:pt>
    <dgm:pt modelId="{EA3B8349-B71A-4C5F-8F77-3B8A7DF472B9}" type="parTrans" cxnId="{18385935-4874-46AD-BDF6-6BC8C7138E43}">
      <dgm:prSet/>
      <dgm:spPr/>
      <dgm:t>
        <a:bodyPr/>
        <a:lstStyle/>
        <a:p>
          <a:endParaRPr lang="en-US"/>
        </a:p>
      </dgm:t>
    </dgm:pt>
    <dgm:pt modelId="{7D29906F-B075-4E86-A3F7-CBA07EA48324}" type="sibTrans" cxnId="{18385935-4874-46AD-BDF6-6BC8C7138E43}">
      <dgm:prSet/>
      <dgm:spPr/>
      <dgm:t>
        <a:bodyPr/>
        <a:lstStyle/>
        <a:p>
          <a:endParaRPr lang="en-US"/>
        </a:p>
      </dgm:t>
    </dgm:pt>
    <dgm:pt modelId="{1418463B-D05B-4218-902A-8B1BC11B49B8}">
      <dgm:prSet/>
      <dgm:spPr/>
      <dgm:t>
        <a:bodyPr/>
        <a:lstStyle/>
        <a:p>
          <a:r>
            <a:rPr lang="fi-FI" dirty="0"/>
            <a:t>Tilannetekijät</a:t>
          </a:r>
          <a:endParaRPr lang="en-US" dirty="0"/>
        </a:p>
      </dgm:t>
    </dgm:pt>
    <dgm:pt modelId="{C225EE51-0AC7-4E2F-833D-778F1E31A418}" type="parTrans" cxnId="{D0A3E7CA-692C-4129-BD91-A37626D61DDD}">
      <dgm:prSet/>
      <dgm:spPr/>
      <dgm:t>
        <a:bodyPr/>
        <a:lstStyle/>
        <a:p>
          <a:endParaRPr lang="en-US"/>
        </a:p>
      </dgm:t>
    </dgm:pt>
    <dgm:pt modelId="{18533AE4-3634-4C6C-A4FC-DE9347CE1FB4}" type="sibTrans" cxnId="{D0A3E7CA-692C-4129-BD91-A37626D61DDD}">
      <dgm:prSet/>
      <dgm:spPr/>
      <dgm:t>
        <a:bodyPr/>
        <a:lstStyle/>
        <a:p>
          <a:endParaRPr lang="en-US"/>
        </a:p>
      </dgm:t>
    </dgm:pt>
    <dgm:pt modelId="{8804805A-FB6D-4DB1-BA5C-BF5B9EFF39B8}" type="pres">
      <dgm:prSet presAssocID="{D4F5AE3B-4CCA-4905-9D36-F080C12A88AD}" presName="linear" presStyleCnt="0">
        <dgm:presLayoutVars>
          <dgm:animLvl val="lvl"/>
          <dgm:resizeHandles val="exact"/>
        </dgm:presLayoutVars>
      </dgm:prSet>
      <dgm:spPr/>
    </dgm:pt>
    <dgm:pt modelId="{76C86EAB-384A-4B3F-AF87-FD4F3F3C1C2B}" type="pres">
      <dgm:prSet presAssocID="{0E79E6A6-ACCE-4626-B7FD-16EA6E03600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9558132-DDC5-4DC3-B75C-7A0C312E65FB}" type="pres">
      <dgm:prSet presAssocID="{3577E1A5-42BC-4DC8-A4CA-B5FBFDC3BBDE}" presName="spacer" presStyleCnt="0"/>
      <dgm:spPr/>
    </dgm:pt>
    <dgm:pt modelId="{C9E49764-22C1-4E05-BA26-4AC417A13D44}" type="pres">
      <dgm:prSet presAssocID="{4AC0CBE9-CA27-4B11-84D9-72743C167EF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F929906-3265-446B-87FD-7223B59504E2}" type="pres">
      <dgm:prSet presAssocID="{4AC0CBE9-CA27-4B11-84D9-72743C167EF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ED0150F-9CC0-4E06-897E-E9BF819A4D2F}" srcId="{4AC0CBE9-CA27-4B11-84D9-72743C167EF0}" destId="{961E1F1F-A77B-4F0A-9F2D-5ABB837CD1ED}" srcOrd="0" destOrd="0" parTransId="{4CAD1C28-6C0A-4552-B55B-9252156999D3}" sibTransId="{3BECAE08-A3E4-4283-AC8D-1B7E4B3373A3}"/>
    <dgm:cxn modelId="{A03D6134-86DC-46BE-B6D4-A8891AD4DAE9}" type="presOf" srcId="{961E1F1F-A77B-4F0A-9F2D-5ABB837CD1ED}" destId="{EF929906-3265-446B-87FD-7223B59504E2}" srcOrd="0" destOrd="0" presId="urn:microsoft.com/office/officeart/2005/8/layout/vList2"/>
    <dgm:cxn modelId="{18385935-4874-46AD-BDF6-6BC8C7138E43}" srcId="{4AC0CBE9-CA27-4B11-84D9-72743C167EF0}" destId="{A83447EE-7EA2-4C24-AC9E-304DD64E91CA}" srcOrd="3" destOrd="0" parTransId="{EA3B8349-B71A-4C5F-8F77-3B8A7DF472B9}" sibTransId="{7D29906F-B075-4E86-A3F7-CBA07EA48324}"/>
    <dgm:cxn modelId="{812BDC3B-8447-41A6-B88B-02BA67AB5AF1}" type="presOf" srcId="{0E79E6A6-ACCE-4626-B7FD-16EA6E036001}" destId="{76C86EAB-384A-4B3F-AF87-FD4F3F3C1C2B}" srcOrd="0" destOrd="0" presId="urn:microsoft.com/office/officeart/2005/8/layout/vList2"/>
    <dgm:cxn modelId="{40ABA744-42BA-49E4-AA16-731971AB9F62}" srcId="{4AC0CBE9-CA27-4B11-84D9-72743C167EF0}" destId="{9207C071-30E8-48A4-A485-88C0F0299D15}" srcOrd="2" destOrd="0" parTransId="{E9BA7F61-9DDA-4074-86AD-CF8A5C30C2F8}" sibTransId="{7769FF1E-9E55-4826-9491-C1549C96048A}"/>
    <dgm:cxn modelId="{530D4D88-522A-40F6-A804-CE709A35DD94}" type="presOf" srcId="{9207C071-30E8-48A4-A485-88C0F0299D15}" destId="{EF929906-3265-446B-87FD-7223B59504E2}" srcOrd="0" destOrd="2" presId="urn:microsoft.com/office/officeart/2005/8/layout/vList2"/>
    <dgm:cxn modelId="{C7DB8BA2-C262-44E6-A916-B7A7B79B594D}" type="presOf" srcId="{D4F5AE3B-4CCA-4905-9D36-F080C12A88AD}" destId="{8804805A-FB6D-4DB1-BA5C-BF5B9EFF39B8}" srcOrd="0" destOrd="0" presId="urn:microsoft.com/office/officeart/2005/8/layout/vList2"/>
    <dgm:cxn modelId="{0E592BA3-FE56-443F-9259-5F61AC812CA2}" srcId="{D4F5AE3B-4CCA-4905-9D36-F080C12A88AD}" destId="{0E79E6A6-ACCE-4626-B7FD-16EA6E036001}" srcOrd="0" destOrd="0" parTransId="{E2911463-7649-4651-8123-0CE93C1579DD}" sibTransId="{3577E1A5-42BC-4DC8-A4CA-B5FBFDC3BBDE}"/>
    <dgm:cxn modelId="{993F5AC4-C9C8-4C14-A69F-C2E25FB9181D}" srcId="{D4F5AE3B-4CCA-4905-9D36-F080C12A88AD}" destId="{4AC0CBE9-CA27-4B11-84D9-72743C167EF0}" srcOrd="1" destOrd="0" parTransId="{D9C2A5BC-B04A-4CDC-8C35-E3502750BDE6}" sibTransId="{56D5E73A-C2E5-440D-987E-B6F5C3816E95}"/>
    <dgm:cxn modelId="{596676C7-3567-43EC-AB74-3D751A56AF27}" type="presOf" srcId="{A83447EE-7EA2-4C24-AC9E-304DD64E91CA}" destId="{EF929906-3265-446B-87FD-7223B59504E2}" srcOrd="0" destOrd="3" presId="urn:microsoft.com/office/officeart/2005/8/layout/vList2"/>
    <dgm:cxn modelId="{D0A3E7CA-692C-4129-BD91-A37626D61DDD}" srcId="{4AC0CBE9-CA27-4B11-84D9-72743C167EF0}" destId="{1418463B-D05B-4218-902A-8B1BC11B49B8}" srcOrd="4" destOrd="0" parTransId="{C225EE51-0AC7-4E2F-833D-778F1E31A418}" sibTransId="{18533AE4-3634-4C6C-A4FC-DE9347CE1FB4}"/>
    <dgm:cxn modelId="{5A3047D7-2946-44AC-950B-C22736059918}" srcId="{4AC0CBE9-CA27-4B11-84D9-72743C167EF0}" destId="{9EEAF74B-3A33-4D3E-976E-E755525C0712}" srcOrd="1" destOrd="0" parTransId="{EF4C0D41-DE3F-412F-B3D0-4D221C97939D}" sibTransId="{1D43CC78-D9B8-4C49-8684-5FFA5540AECC}"/>
    <dgm:cxn modelId="{9DF8B0F0-87BD-49E5-BE61-01E9C6FF6B27}" type="presOf" srcId="{4AC0CBE9-CA27-4B11-84D9-72743C167EF0}" destId="{C9E49764-22C1-4E05-BA26-4AC417A13D44}" srcOrd="0" destOrd="0" presId="urn:microsoft.com/office/officeart/2005/8/layout/vList2"/>
    <dgm:cxn modelId="{34BB6CFE-BBF6-40B2-8E36-25B327A71F9A}" type="presOf" srcId="{9EEAF74B-3A33-4D3E-976E-E755525C0712}" destId="{EF929906-3265-446B-87FD-7223B59504E2}" srcOrd="0" destOrd="1" presId="urn:microsoft.com/office/officeart/2005/8/layout/vList2"/>
    <dgm:cxn modelId="{CE4287FF-C78D-4C77-986B-E0525A1D4419}" type="presOf" srcId="{1418463B-D05B-4218-902A-8B1BC11B49B8}" destId="{EF929906-3265-446B-87FD-7223B59504E2}" srcOrd="0" destOrd="4" presId="urn:microsoft.com/office/officeart/2005/8/layout/vList2"/>
    <dgm:cxn modelId="{C35D9A97-C914-4B88-B4A0-4BB48268DBE8}" type="presParOf" srcId="{8804805A-FB6D-4DB1-BA5C-BF5B9EFF39B8}" destId="{76C86EAB-384A-4B3F-AF87-FD4F3F3C1C2B}" srcOrd="0" destOrd="0" presId="urn:microsoft.com/office/officeart/2005/8/layout/vList2"/>
    <dgm:cxn modelId="{84BDF1CE-D3F6-4DB7-B2CD-D492E85BB31D}" type="presParOf" srcId="{8804805A-FB6D-4DB1-BA5C-BF5B9EFF39B8}" destId="{D9558132-DDC5-4DC3-B75C-7A0C312E65FB}" srcOrd="1" destOrd="0" presId="urn:microsoft.com/office/officeart/2005/8/layout/vList2"/>
    <dgm:cxn modelId="{56A17D72-2E08-4154-9047-D36CF69F7163}" type="presParOf" srcId="{8804805A-FB6D-4DB1-BA5C-BF5B9EFF39B8}" destId="{C9E49764-22C1-4E05-BA26-4AC417A13D44}" srcOrd="2" destOrd="0" presId="urn:microsoft.com/office/officeart/2005/8/layout/vList2"/>
    <dgm:cxn modelId="{EB0E0059-6927-4DCC-A5CD-0AFC699343C6}" type="presParOf" srcId="{8804805A-FB6D-4DB1-BA5C-BF5B9EFF39B8}" destId="{EF929906-3265-446B-87FD-7223B59504E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B3C14-D831-41A0-8A00-551D33D3DEFC}">
      <dsp:nvSpPr>
        <dsp:cNvPr id="0" name=""/>
        <dsp:cNvSpPr/>
      </dsp:nvSpPr>
      <dsp:spPr>
        <a:xfrm>
          <a:off x="46" y="48741"/>
          <a:ext cx="4494410" cy="921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Tarvitsee tietoa</a:t>
          </a:r>
          <a:endParaRPr lang="en-US" sz="3200" kern="1200"/>
        </a:p>
      </dsp:txBody>
      <dsp:txXfrm>
        <a:off x="46" y="48741"/>
        <a:ext cx="4494410" cy="921600"/>
      </dsp:txXfrm>
    </dsp:sp>
    <dsp:sp modelId="{A6871C08-42A9-4D2E-B723-CF8EEDC4C913}">
      <dsp:nvSpPr>
        <dsp:cNvPr id="0" name=""/>
        <dsp:cNvSpPr/>
      </dsp:nvSpPr>
      <dsp:spPr>
        <a:xfrm>
          <a:off x="46" y="970341"/>
          <a:ext cx="4494410" cy="30744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3200" kern="1200"/>
            <a:t>Kasvun ja kehityksen vaiheista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3200" kern="1200"/>
            <a:t>Kasvuun ja kehitykseen vaikuttavista asioista </a:t>
          </a:r>
          <a:endParaRPr lang="en-US" sz="3200" kern="1200"/>
        </a:p>
      </dsp:txBody>
      <dsp:txXfrm>
        <a:off x="46" y="970341"/>
        <a:ext cx="4494410" cy="3074400"/>
      </dsp:txXfrm>
    </dsp:sp>
    <dsp:sp modelId="{57203656-6AE2-4B1D-A9AB-210E2C93CB0A}">
      <dsp:nvSpPr>
        <dsp:cNvPr id="0" name=""/>
        <dsp:cNvSpPr/>
      </dsp:nvSpPr>
      <dsp:spPr>
        <a:xfrm>
          <a:off x="5123675" y="48741"/>
          <a:ext cx="4494410" cy="921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/>
            <a:t>Tulee huomioida </a:t>
          </a:r>
          <a:endParaRPr lang="en-US" sz="3200" kern="1200"/>
        </a:p>
      </dsp:txBody>
      <dsp:txXfrm>
        <a:off x="5123675" y="48741"/>
        <a:ext cx="4494410" cy="921600"/>
      </dsp:txXfrm>
    </dsp:sp>
    <dsp:sp modelId="{13BED2DE-C07A-4E00-AD3E-05DE4AC3C686}">
      <dsp:nvSpPr>
        <dsp:cNvPr id="0" name=""/>
        <dsp:cNvSpPr/>
      </dsp:nvSpPr>
      <dsp:spPr>
        <a:xfrm>
          <a:off x="5123675" y="970341"/>
          <a:ext cx="4494410" cy="30744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3200" kern="1200"/>
            <a:t>Yksilölliset tarpeet ja ominaisuudet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3200" kern="1200"/>
            <a:t>Oppimis- ja kasvuympäristön merkitys</a:t>
          </a:r>
          <a:endParaRPr lang="en-US" sz="3200" kern="1200"/>
        </a:p>
      </dsp:txBody>
      <dsp:txXfrm>
        <a:off x="5123675" y="970341"/>
        <a:ext cx="4494410" cy="3074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86EAB-384A-4B3F-AF87-FD4F3F3C1C2B}">
      <dsp:nvSpPr>
        <dsp:cNvPr id="0" name=""/>
        <dsp:cNvSpPr/>
      </dsp:nvSpPr>
      <dsp:spPr>
        <a:xfrm>
          <a:off x="0" y="76890"/>
          <a:ext cx="6628804" cy="1474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Ihmisen kasvuun ja kehitykseen vaikuttavat perimä, ympäristö ja oma toiminta</a:t>
          </a:r>
          <a:endParaRPr lang="en-US" sz="2800" kern="1200" dirty="0"/>
        </a:p>
      </dsp:txBody>
      <dsp:txXfrm>
        <a:off x="71965" y="148855"/>
        <a:ext cx="6484874" cy="1330270"/>
      </dsp:txXfrm>
    </dsp:sp>
    <dsp:sp modelId="{C9E49764-22C1-4E05-BA26-4AC417A13D44}">
      <dsp:nvSpPr>
        <dsp:cNvPr id="0" name=""/>
        <dsp:cNvSpPr/>
      </dsp:nvSpPr>
      <dsp:spPr>
        <a:xfrm>
          <a:off x="0" y="1631730"/>
          <a:ext cx="6628804" cy="14742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Erilaisia ympäristötekijöitä</a:t>
          </a:r>
          <a:endParaRPr lang="en-US" sz="2800" kern="1200" dirty="0"/>
        </a:p>
      </dsp:txBody>
      <dsp:txXfrm>
        <a:off x="71965" y="1703695"/>
        <a:ext cx="6484874" cy="1330270"/>
      </dsp:txXfrm>
    </dsp:sp>
    <dsp:sp modelId="{EF929906-3265-446B-87FD-7223B59504E2}">
      <dsp:nvSpPr>
        <dsp:cNvPr id="0" name=""/>
        <dsp:cNvSpPr/>
      </dsp:nvSpPr>
      <dsp:spPr>
        <a:xfrm>
          <a:off x="0" y="3105930"/>
          <a:ext cx="6628804" cy="1796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0465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/>
            <a:t>Fyysinen ympäristö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/>
            <a:t>Sosiaalinen ympäristö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/>
            <a:t>Psyykkinen ympäristö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/>
            <a:t>Kulttuuri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 dirty="0"/>
            <a:t>Tilannetekijät</a:t>
          </a:r>
          <a:endParaRPr lang="en-US" sz="2200" kern="1200" dirty="0"/>
        </a:p>
      </dsp:txBody>
      <dsp:txXfrm>
        <a:off x="0" y="3105930"/>
        <a:ext cx="6628804" cy="1796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744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1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5146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4368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333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391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0049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22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918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82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83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5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43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57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94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83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BD867-D1C0-453E-AA1A-7E9E35568C58}" type="datetimeFigureOut">
              <a:rPr lang="fi-FI" smtClean="0"/>
              <a:t>28.1.2021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D9BD76-B7F9-46FD-B72D-14FC59533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25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reena.yle.fi/1-4666755" TargetMode="External"/><Relationship Id="rId2" Type="http://schemas.openxmlformats.org/officeDocument/2006/relationships/hyperlink" Target="https://www.youtube.com/watch?time_continue=99&amp;v=xPCaU_E6Btg&amp;feature=emb_log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time_continue=71&amp;v=In0KWptTf6M&amp;feature=emb_logo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psiTo4BAi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C1214C-2EA9-486A-9B88-6E2221D0BC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Ihmisen kasvu ja elämänkulku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EDB784-FDFC-4949-98C8-12EEA59C93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  <a:p>
            <a:r>
              <a:rPr lang="fi-FI" dirty="0"/>
              <a:t>Kirjan sivut 11-15</a:t>
            </a:r>
          </a:p>
        </p:txBody>
      </p:sp>
    </p:spTree>
    <p:extLst>
      <p:ext uri="{BB962C8B-B14F-4D97-AF65-F5344CB8AC3E}">
        <p14:creationId xmlns:p14="http://schemas.microsoft.com/office/powerpoint/2010/main" val="1325569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https://www.youtube.com/watch?time_continue=99&amp;v=xPCaU_E6Btg&amp;feature=emb_logo</a:t>
            </a:r>
            <a:r>
              <a:rPr lang="fi-FI" dirty="0"/>
              <a:t> </a:t>
            </a:r>
          </a:p>
          <a:p>
            <a:r>
              <a:rPr lang="fi-FI" dirty="0">
                <a:hlinkClick r:id="rId3"/>
              </a:rPr>
              <a:t>https://areena.yle.fi/1-4666755</a:t>
            </a:r>
            <a:r>
              <a:rPr lang="fi-FI" dirty="0"/>
              <a:t> (Ulkolinja: Arvottomat lapset, katso n. 6min)</a:t>
            </a:r>
          </a:p>
          <a:p>
            <a:r>
              <a:rPr lang="fi-FI" dirty="0">
                <a:hlinkClick r:id="rId4"/>
              </a:rPr>
              <a:t>https://www.youtube.com/watch?time_continue=71&amp;v=In0KWptTf6M&amp;feature=emb_logo</a:t>
            </a:r>
            <a:r>
              <a:rPr lang="fi-FI" dirty="0"/>
              <a:t> (</a:t>
            </a:r>
            <a:r>
              <a:rPr lang="fi-FI" dirty="0" err="1"/>
              <a:t>lskl</a:t>
            </a:r>
            <a:r>
              <a:rPr lang="fi-FI" dirty="0"/>
              <a:t>, Annin tarina)</a:t>
            </a:r>
          </a:p>
          <a:p>
            <a:endParaRPr lang="fi-FI" dirty="0"/>
          </a:p>
          <a:p>
            <a:r>
              <a:rPr lang="fi-FI" dirty="0"/>
              <a:t>Katsokaan omatoimisesti videot ja tuokaa keskusteluun jokaisesta videosta jokin sen herättämä ajatus. Pohtikaa videoita erityisesti siitä näkökulmasta, miten kasvuympäristö vaikuttaa yksilön kasvuun ja kehitykseen. </a:t>
            </a:r>
          </a:p>
        </p:txBody>
      </p:sp>
    </p:spTree>
    <p:extLst>
      <p:ext uri="{BB962C8B-B14F-4D97-AF65-F5344CB8AC3E}">
        <p14:creationId xmlns:p14="http://schemas.microsoft.com/office/powerpoint/2010/main" val="402547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Keskustellaan pienryhmissä erilaisista ympäristötekijöistä ja niiden vaikutuksesta ihmisen kehittymiseen. Keksikää ainakin neljä erilaista erimerkkiä erilaisten ympäristötekijöiden vaikutuksesta kehitykseen</a:t>
            </a:r>
          </a:p>
          <a:p>
            <a:pPr lvl="1"/>
            <a:r>
              <a:rPr lang="fi-FI" dirty="0"/>
              <a:t>Fyysinen ympäristö</a:t>
            </a:r>
          </a:p>
          <a:p>
            <a:pPr lvl="1"/>
            <a:r>
              <a:rPr lang="fi-FI" dirty="0"/>
              <a:t>Sosiaalinen ympäristö</a:t>
            </a:r>
          </a:p>
          <a:p>
            <a:pPr lvl="1"/>
            <a:r>
              <a:rPr lang="fi-FI" dirty="0"/>
              <a:t>Psyykkinen ympäristö</a:t>
            </a:r>
          </a:p>
          <a:p>
            <a:pPr lvl="1"/>
            <a:r>
              <a:rPr lang="fi-FI" dirty="0"/>
              <a:t>Kulttuuri</a:t>
            </a:r>
          </a:p>
          <a:p>
            <a:pPr lvl="1"/>
            <a:r>
              <a:rPr lang="fi-FI" dirty="0"/>
              <a:t>Tilannetekijät</a:t>
            </a:r>
          </a:p>
        </p:txBody>
      </p:sp>
    </p:spTree>
    <p:extLst>
      <p:ext uri="{BB962C8B-B14F-4D97-AF65-F5344CB8AC3E}">
        <p14:creationId xmlns:p14="http://schemas.microsoft.com/office/powerpoint/2010/main" val="231387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DD76BB-9FC4-4CF0-8781-23B5AE4F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Keskustelua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E7705F-4142-4A20-AE38-999ECEE68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Keskustelkaa parin kanssa:</a:t>
            </a:r>
          </a:p>
          <a:p>
            <a:pPr lvl="1"/>
            <a:r>
              <a:rPr lang="fi-FI" dirty="0"/>
              <a:t>Mitä fyysisiä ominaisuuksia olette perineet vanhemmiltanne?</a:t>
            </a:r>
          </a:p>
          <a:p>
            <a:pPr lvl="1"/>
            <a:r>
              <a:rPr lang="fi-FI" dirty="0"/>
              <a:t>Miten ympäristö on vaikuttanut sinun kehitykseesi?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9662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3C74D8-397E-4014-9072-EA55E2F6F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0B6275-0B26-4EB8-9D98-35681DD33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79238"/>
            <a:ext cx="9905173" cy="5378761"/>
          </a:xfrm>
        </p:spPr>
        <p:txBody>
          <a:bodyPr>
            <a:normAutofit fontScale="85000" lnSpcReduction="20000"/>
          </a:bodyPr>
          <a:lstStyle/>
          <a:p>
            <a:r>
              <a:rPr lang="fi-FI" sz="2100" dirty="0"/>
              <a:t>Herkkyyskausi</a:t>
            </a:r>
          </a:p>
          <a:p>
            <a:pPr lvl="1"/>
            <a:r>
              <a:rPr lang="fi-FI" sz="2100" dirty="0"/>
              <a:t>Ajanjakso, jolloin lapsella on erityinen alttius oppia jokin tietty taito (esim. kävelemään oppiminen noin vuoden iässä)</a:t>
            </a:r>
          </a:p>
          <a:p>
            <a:pPr marL="457200" lvl="1" indent="0">
              <a:buNone/>
            </a:pPr>
            <a:endParaRPr lang="fi-FI" sz="2100" dirty="0"/>
          </a:p>
          <a:p>
            <a:pPr lvl="0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Kriittinen kausi</a:t>
            </a:r>
          </a:p>
          <a:p>
            <a:pPr lvl="1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Lapsen on saatava ympäristöstään tiettyjä ärsykkeitä herkkyyskautena, sillä muutoin kehitys estyy (esim. puheen oppiminen 5-vuotiaaksi mennessä)</a:t>
            </a:r>
          </a:p>
          <a:p>
            <a:pPr lvl="1">
              <a:buClr>
                <a:srgbClr val="90C226"/>
              </a:buClr>
            </a:pPr>
            <a:endParaRPr lang="fi-FI" sz="2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Perusluottamus</a:t>
            </a:r>
          </a:p>
          <a:p>
            <a:pPr lvl="1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Ensimmäinen vuosi erityisen tärkeä</a:t>
            </a:r>
          </a:p>
          <a:p>
            <a:pPr lvl="1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Perusluottamuksen kehittymisen kannalta hyvä perushoito ja lapsen tarpeisiin vastaaminen on välttämätöntä</a:t>
            </a:r>
          </a:p>
          <a:p>
            <a:pPr marL="457200" lvl="1" indent="0">
              <a:buClr>
                <a:srgbClr val="90C226"/>
              </a:buClr>
              <a:buNone/>
            </a:pPr>
            <a:endParaRPr lang="fi-FI" sz="2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fi-FI" sz="21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Deprivaatio</a:t>
            </a:r>
            <a:endParaRPr lang="fi-FI" sz="2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Lapsen perustarpeiden riittämätön tyydytys</a:t>
            </a:r>
          </a:p>
          <a:p>
            <a:pPr lvl="1">
              <a:buClr>
                <a:srgbClr val="90C226"/>
              </a:buClr>
            </a:pPr>
            <a:r>
              <a:rPr lang="fi-FI" sz="2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Voi olla aineellista, emotionaalista tai kognitiivista</a:t>
            </a:r>
          </a:p>
          <a:p>
            <a:pPr lvl="1">
              <a:buClr>
                <a:srgbClr val="90C226"/>
              </a:buClr>
            </a:pPr>
            <a:endParaRPr lang="fi-FI" sz="21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endParaRPr lang="fi-FI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67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B8C717-B392-4AC1-8C91-FC20CFDD6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fi-FI" sz="2000"/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F47D1A-741F-4F9E-8045-CE8A62A8B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r>
              <a:rPr lang="fi-FI" dirty="0"/>
              <a:t>K5: Opiskelija edistää toiminnallaan monipuolisesti yksilön kokonaisvaltaista kasvua ja kehitystä soveltaen toiminnassaan tietoa ihmisen kehityksestä ja kasvusta. </a:t>
            </a:r>
          </a:p>
        </p:txBody>
      </p:sp>
      <p:pic>
        <p:nvPicPr>
          <p:cNvPr id="5" name="Picture 4" descr="Kaavio asiakirjassa ja kynä">
            <a:extLst>
              <a:ext uri="{FF2B5EF4-FFF2-40B4-BE49-F238E27FC236}">
                <a16:creationId xmlns:a16="http://schemas.microsoft.com/office/drawing/2014/main" id="{A3196E19-5F7D-4D12-9315-DA4EA561CC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06" r="16883" b="-2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791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8E8A193-CD6A-44C4-A3E2-26C0389A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i-FI" dirty="0"/>
              <a:t>Ohjaajana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25BDC39-0291-42C3-A0DB-2C0DFD2BDC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751426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059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Elämänkulku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https://youtu.be/spsiTo4BAiY</a:t>
            </a:r>
            <a:endParaRPr lang="fi-FI" dirty="0"/>
          </a:p>
          <a:p>
            <a:endParaRPr lang="fi-FI" dirty="0"/>
          </a:p>
          <a:p>
            <a:r>
              <a:rPr lang="fi-FI" dirty="0"/>
              <a:t>Elämänkaaren vaiheet:</a:t>
            </a:r>
          </a:p>
          <a:p>
            <a:pPr lvl="1"/>
            <a:r>
              <a:rPr lang="fi-FI" dirty="0"/>
              <a:t>Lapsuus: Kasvuympäristönä koti</a:t>
            </a:r>
          </a:p>
          <a:p>
            <a:pPr lvl="1"/>
            <a:r>
              <a:rPr lang="fi-FI" dirty="0"/>
              <a:t>Nuoruus: Kasvuympäristön laajeneminen kavereihin</a:t>
            </a:r>
          </a:p>
          <a:p>
            <a:pPr lvl="1"/>
            <a:r>
              <a:rPr lang="fi-FI" dirty="0"/>
              <a:t>Aikuisuus: Perhe, työ ja ihmissuhteet merkityksellisiä</a:t>
            </a:r>
          </a:p>
          <a:p>
            <a:pPr lvl="1"/>
            <a:r>
              <a:rPr lang="fi-FI" dirty="0"/>
              <a:t>Vanhuus: Eletyn elämän pohdinta </a:t>
            </a:r>
          </a:p>
        </p:txBody>
      </p:sp>
    </p:spTree>
    <p:extLst>
      <p:ext uri="{BB962C8B-B14F-4D97-AF65-F5344CB8AC3E}">
        <p14:creationId xmlns:p14="http://schemas.microsoft.com/office/powerpoint/2010/main" val="704071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057165-CDB4-4B25-BBD8-71D46046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Kasvu ja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F2A034-8933-4DF3-8186-2E699F122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Kasvu ja kehitys alkaa hedelmöittymisestä ja jatkuu läpi koko elämän</a:t>
            </a:r>
          </a:p>
          <a:p>
            <a:r>
              <a:rPr lang="fi-FI" sz="2000" dirty="0"/>
              <a:t>Kehityksellisiä muutoksia saa aikaan kypsyminen (keskushermoston säätelemä fysiologinen prosessi, mihin ei juuri voi vaikuttaa) ja oppiminen</a:t>
            </a:r>
          </a:p>
          <a:p>
            <a:r>
              <a:rPr lang="fi-FI" sz="2000" dirty="0"/>
              <a:t>Esim. puheen kehitys</a:t>
            </a:r>
          </a:p>
          <a:p>
            <a:pPr lvl="1"/>
            <a:r>
              <a:rPr lang="fi-FI" sz="2000" dirty="0"/>
              <a:t>Tarvitaan tietylle tasolle kehittyneet aivot sekä harjoittelua ja suotuisa kasvuympäristö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199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3B7992-72C9-4280-909E-B359A2C16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Kehityksen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AB416D-F341-4BDE-878E-294D11C31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8439"/>
            <a:ext cx="9269554" cy="451996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FYYSINEN JA MOTORINEN KEHITYS</a:t>
            </a:r>
          </a:p>
          <a:p>
            <a:pPr lvl="1"/>
            <a:r>
              <a:rPr lang="fi-FI" sz="1800" dirty="0"/>
              <a:t>Fyysiseen kasvuun ja motoristen taitojen edistymiseen liittyvä kehitys</a:t>
            </a:r>
          </a:p>
          <a:p>
            <a:pPr lvl="1"/>
            <a:r>
              <a:rPr lang="fi-FI" sz="1800" dirty="0"/>
              <a:t>Hermoston ja aivojen kehittyminen</a:t>
            </a:r>
          </a:p>
          <a:p>
            <a:pPr marL="457200" lvl="1" indent="0">
              <a:buNone/>
            </a:pPr>
            <a:endParaRPr lang="fi-FI" sz="1800" dirty="0"/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KOGNITIIVINEN KEHITYS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Tiedon käsittelyyn ja tuottamiseen liittyvä kehitys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Havaitsemisen, ajattelun, kielen, tarkkaavuuden ja muistin kehitys</a:t>
            </a:r>
          </a:p>
          <a:p>
            <a:pPr marL="457200" lvl="1" indent="0">
              <a:buClr>
                <a:srgbClr val="90C226"/>
              </a:buClr>
              <a:buNone/>
            </a:pPr>
            <a:endParaRPr lang="fi-FI" sz="1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PSYKOSOSIAALINEN KEHITYS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Kokonaispersoonallisuuden kehitys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Minuuden, tunnesäätelyn, vuorovaikutussuhteiden ja sosiaalisten taitojen kehitys</a:t>
            </a:r>
          </a:p>
          <a:p>
            <a:pPr marL="457200" lvl="1" indent="0">
              <a:buClr>
                <a:srgbClr val="90C226"/>
              </a:buClr>
              <a:buNone/>
            </a:pPr>
            <a:endParaRPr lang="fi-FI" sz="1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5440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8364DB-3B9F-4FF2-9EC3-5AD33DA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Ihmisen kehittyminen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958FC8-5691-451E-860E-69EDF3220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Kehittyminen tapahtuu eri ihmisille eri aikaan</a:t>
            </a:r>
          </a:p>
          <a:p>
            <a:r>
              <a:rPr lang="fi-FI" dirty="0"/>
              <a:t>Eri osa-alueiden kehitys on yhteydessä toisiinsa, mutta kehitysnopeus voi vaihdella</a:t>
            </a:r>
          </a:p>
          <a:p>
            <a:r>
              <a:rPr lang="fi-FI" dirty="0"/>
              <a:t>Kehitys noudattaa yleensä tiettyä järjestystä ja kehitys tapahtuu yleisten vaiheiden kautta (esim. puheen kehitys)</a:t>
            </a:r>
          </a:p>
          <a:p>
            <a:r>
              <a:rPr lang="fi-FI" dirty="0"/>
              <a:t>Sekä fyysisellä että psyykkisellä alueella voi olla ns. kasvupyrähdyksiä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5734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BFCE582-BFD6-45FA-B053-8C8702692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fi-FI" sz="4400"/>
              <a:t>Kehitykseen vaikuttavat tekijät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9E0D9DB-EEE3-4980-8901-591BDFA16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717524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3410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BE6D27-88F0-4F6B-8953-74727ACFF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Kehitykseen vaikuttavat 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75EC86-365C-4080-B9A0-5669A54C0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3473"/>
            <a:ext cx="8596668" cy="4457889"/>
          </a:xfrm>
        </p:spPr>
        <p:txBody>
          <a:bodyPr>
            <a:normAutofit/>
          </a:bodyPr>
          <a:lstStyle/>
          <a:p>
            <a:r>
              <a:rPr lang="fi-FI" dirty="0"/>
              <a:t>Perimä</a:t>
            </a:r>
          </a:p>
          <a:p>
            <a:pPr lvl="1"/>
            <a:r>
              <a:rPr lang="fi-FI" sz="1800" dirty="0"/>
              <a:t>Vaikuttavaa mm. joihinkin fyysisiin ominaisuuksiin, kuten pituuteen ja silmien väriin</a:t>
            </a:r>
          </a:p>
          <a:p>
            <a:pPr lvl="1"/>
            <a:r>
              <a:rPr lang="fi-FI" sz="1800" dirty="0"/>
              <a:t>Temperamenttiin</a:t>
            </a:r>
          </a:p>
          <a:p>
            <a:pPr lvl="1"/>
            <a:r>
              <a:rPr lang="fi-FI" sz="1800" dirty="0"/>
              <a:t>Antaa puitteet kehitykselle, jonka toteutumisessa ympäristötekijöillä on suuri vaikutus</a:t>
            </a:r>
          </a:p>
          <a:p>
            <a:pPr lvl="0">
              <a:buClr>
                <a:srgbClr val="90C226"/>
              </a:buClr>
            </a:pPr>
            <a:r>
              <a:rPr lang="fi-FI" dirty="0">
                <a:solidFill>
                  <a:prstClr val="black">
                    <a:lumMod val="75000"/>
                    <a:lumOff val="25000"/>
                  </a:prstClr>
                </a:solidFill>
              </a:rPr>
              <a:t>Ympäristö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Kasvu- ja oppimisympäristö sekä kasvatus vaikuttavat osaltaan kasvuun ja kehitykseen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Ruoka, lepo ja fyysinen aktiivisuus vaikuttavat niin ikään kehitykseen</a:t>
            </a:r>
          </a:p>
          <a:p>
            <a:pPr lvl="1">
              <a:buClr>
                <a:srgbClr val="90C226"/>
              </a:buClr>
            </a:pPr>
            <a:r>
              <a:rPr lang="fi-FI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Vaikutus alkaa jo sikiöaikana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378459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525</Words>
  <Application>Microsoft Office PowerPoint</Application>
  <PresentationFormat>Laajakuva</PresentationFormat>
  <Paragraphs>90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Pinta</vt:lpstr>
      <vt:lpstr>Ihmisen kasvu ja elämänkulku</vt:lpstr>
      <vt:lpstr>AMMATTITAITOVAATIMUKSET</vt:lpstr>
      <vt:lpstr>Ohjaajana</vt:lpstr>
      <vt:lpstr>Elämänkulku</vt:lpstr>
      <vt:lpstr>Kasvu ja kehitys</vt:lpstr>
      <vt:lpstr>Kehityksen osa-alueet</vt:lpstr>
      <vt:lpstr>Ihmisen kehittyminen</vt:lpstr>
      <vt:lpstr>Kehitykseen vaikuttavat tekijät</vt:lpstr>
      <vt:lpstr>Kehitykseen vaikuttavat tekijät</vt:lpstr>
      <vt:lpstr>Videoita</vt:lpstr>
      <vt:lpstr>Tehtävä</vt:lpstr>
      <vt:lpstr>Keskustelua</vt:lpstr>
      <vt:lpstr>Käsitteitä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Ihmisen kasvu ja elämänkulku</dc:title>
  <dc:creator>Pekkanen Tiina</dc:creator>
  <cp:lastModifiedBy>Pekkanen Tiina</cp:lastModifiedBy>
  <cp:revision>3</cp:revision>
  <dcterms:created xsi:type="dcterms:W3CDTF">2021-01-28T08:18:42Z</dcterms:created>
  <dcterms:modified xsi:type="dcterms:W3CDTF">2021-01-28T08:46:28Z</dcterms:modified>
</cp:coreProperties>
</file>