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61" r:id="rId15"/>
    <p:sldId id="260" r:id="rId16"/>
    <p:sldId id="262" r:id="rId17"/>
    <p:sldId id="263" r:id="rId18"/>
    <p:sldId id="264" r:id="rId19"/>
    <p:sldId id="265" r:id="rId20"/>
    <p:sldId id="266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F24B46-1B53-4B08-82C4-08E42BC90BBF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A8086CA-9F8C-4204-9E5A-BA23D7000C08}">
      <dgm:prSet/>
      <dgm:spPr/>
      <dgm:t>
        <a:bodyPr/>
        <a:lstStyle/>
        <a:p>
          <a:r>
            <a:rPr lang="fi-FI"/>
            <a:t>Turvallinen eli luottavainen kiintymyssuhde</a:t>
          </a:r>
          <a:endParaRPr lang="en-US"/>
        </a:p>
      </dgm:t>
    </dgm:pt>
    <dgm:pt modelId="{7702709B-542B-4DA6-AB5A-76BAB369ED66}" type="parTrans" cxnId="{F8A46FBC-0129-462D-BE5D-A21BE75BC3AE}">
      <dgm:prSet/>
      <dgm:spPr/>
      <dgm:t>
        <a:bodyPr/>
        <a:lstStyle/>
        <a:p>
          <a:endParaRPr lang="en-US"/>
        </a:p>
      </dgm:t>
    </dgm:pt>
    <dgm:pt modelId="{CF6DE46C-A7AE-4A57-BA79-B28C6684F51F}" type="sibTrans" cxnId="{F8A46FBC-0129-462D-BE5D-A21BE75BC3AE}">
      <dgm:prSet/>
      <dgm:spPr/>
      <dgm:t>
        <a:bodyPr/>
        <a:lstStyle/>
        <a:p>
          <a:endParaRPr lang="en-US"/>
        </a:p>
      </dgm:t>
    </dgm:pt>
    <dgm:pt modelId="{5C2448B0-944B-4A44-B100-255C13DEC2A2}">
      <dgm:prSet/>
      <dgm:spPr/>
      <dgm:t>
        <a:bodyPr/>
        <a:lstStyle/>
        <a:p>
          <a:r>
            <a:rPr lang="fi-FI"/>
            <a:t>Lapsi kokee, että hän tarpeet huomioidaan ja niihin vastataan</a:t>
          </a:r>
          <a:endParaRPr lang="en-US"/>
        </a:p>
      </dgm:t>
    </dgm:pt>
    <dgm:pt modelId="{54ED8DF2-C7D2-4874-8A81-6A289AFB9361}" type="parTrans" cxnId="{A9C476A3-3A61-4963-8F25-9DA5A27BD6C1}">
      <dgm:prSet/>
      <dgm:spPr/>
      <dgm:t>
        <a:bodyPr/>
        <a:lstStyle/>
        <a:p>
          <a:endParaRPr lang="en-US"/>
        </a:p>
      </dgm:t>
    </dgm:pt>
    <dgm:pt modelId="{C34FAB0C-4029-4BF4-9A80-92A22305E5FF}" type="sibTrans" cxnId="{A9C476A3-3A61-4963-8F25-9DA5A27BD6C1}">
      <dgm:prSet/>
      <dgm:spPr/>
      <dgm:t>
        <a:bodyPr/>
        <a:lstStyle/>
        <a:p>
          <a:endParaRPr lang="en-US"/>
        </a:p>
      </dgm:t>
    </dgm:pt>
    <dgm:pt modelId="{1B22AC1F-A26B-47D7-B0B0-ABCB43BF06FE}">
      <dgm:prSet/>
      <dgm:spPr/>
      <dgm:t>
        <a:bodyPr/>
        <a:lstStyle/>
        <a:p>
          <a:r>
            <a:rPr lang="fi-FI"/>
            <a:t>Lapsi luottaa, että vanhempi on tarvittaessa saatavilla</a:t>
          </a:r>
          <a:endParaRPr lang="en-US"/>
        </a:p>
      </dgm:t>
    </dgm:pt>
    <dgm:pt modelId="{BD12BAA0-E0AD-4DBD-95A1-311ECA420F68}" type="parTrans" cxnId="{71F05E19-50C0-484E-AD4B-502653EAB415}">
      <dgm:prSet/>
      <dgm:spPr/>
      <dgm:t>
        <a:bodyPr/>
        <a:lstStyle/>
        <a:p>
          <a:endParaRPr lang="en-US"/>
        </a:p>
      </dgm:t>
    </dgm:pt>
    <dgm:pt modelId="{CA6A28E5-D1CE-4D6B-B748-C1F46EBDC848}" type="sibTrans" cxnId="{71F05E19-50C0-484E-AD4B-502653EAB415}">
      <dgm:prSet/>
      <dgm:spPr/>
      <dgm:t>
        <a:bodyPr/>
        <a:lstStyle/>
        <a:p>
          <a:endParaRPr lang="en-US"/>
        </a:p>
      </dgm:t>
    </dgm:pt>
    <dgm:pt modelId="{44E15171-E52B-45B5-8044-0035C885F301}">
      <dgm:prSet/>
      <dgm:spPr/>
      <dgm:t>
        <a:bodyPr/>
        <a:lstStyle/>
        <a:p>
          <a:r>
            <a:rPr lang="fi-FI"/>
            <a:t>Vuorovaikutus johdonmukaista</a:t>
          </a:r>
          <a:endParaRPr lang="en-US"/>
        </a:p>
      </dgm:t>
    </dgm:pt>
    <dgm:pt modelId="{F79CB525-8A63-42F3-91C3-96E00D1A9F67}" type="parTrans" cxnId="{03DBD76C-2B5B-42D0-8A61-82B20676F2C8}">
      <dgm:prSet/>
      <dgm:spPr/>
      <dgm:t>
        <a:bodyPr/>
        <a:lstStyle/>
        <a:p>
          <a:endParaRPr lang="en-US"/>
        </a:p>
      </dgm:t>
    </dgm:pt>
    <dgm:pt modelId="{8EFAC386-5AA6-48D6-B9E1-B78F5DD7E22B}" type="sibTrans" cxnId="{03DBD76C-2B5B-42D0-8A61-82B20676F2C8}">
      <dgm:prSet/>
      <dgm:spPr/>
      <dgm:t>
        <a:bodyPr/>
        <a:lstStyle/>
        <a:p>
          <a:endParaRPr lang="en-US"/>
        </a:p>
      </dgm:t>
    </dgm:pt>
    <dgm:pt modelId="{F22612F8-6405-4ED9-AC13-24F9244E04FC}">
      <dgm:prSet/>
      <dgm:spPr/>
      <dgm:t>
        <a:bodyPr/>
        <a:lstStyle/>
        <a:p>
          <a:r>
            <a:rPr lang="fi-FI"/>
            <a:t>Välttelevä kiintymyssuhde</a:t>
          </a:r>
          <a:endParaRPr lang="en-US"/>
        </a:p>
      </dgm:t>
    </dgm:pt>
    <dgm:pt modelId="{0F20A7D1-985E-4C7B-A15F-E6AF10603ECB}" type="parTrans" cxnId="{01C25F20-7B55-44AB-9626-0B392D9DDEBF}">
      <dgm:prSet/>
      <dgm:spPr/>
      <dgm:t>
        <a:bodyPr/>
        <a:lstStyle/>
        <a:p>
          <a:endParaRPr lang="en-US"/>
        </a:p>
      </dgm:t>
    </dgm:pt>
    <dgm:pt modelId="{689604B7-23D6-4816-8668-EA33A87E06C0}" type="sibTrans" cxnId="{01C25F20-7B55-44AB-9626-0B392D9DDEBF}">
      <dgm:prSet/>
      <dgm:spPr/>
      <dgm:t>
        <a:bodyPr/>
        <a:lstStyle/>
        <a:p>
          <a:endParaRPr lang="en-US"/>
        </a:p>
      </dgm:t>
    </dgm:pt>
    <dgm:pt modelId="{CA2323FE-FC5E-41CD-A98D-483AA65B9C99}">
      <dgm:prSet/>
      <dgm:spPr/>
      <dgm:t>
        <a:bodyPr/>
        <a:lstStyle/>
        <a:p>
          <a:r>
            <a:rPr lang="fi-FI"/>
            <a:t>Lapsella ei ole uhkaa, mutta vanhempi ei osoita tunteita eikä ota lapsen tunteita vastaan</a:t>
          </a:r>
          <a:endParaRPr lang="en-US"/>
        </a:p>
      </dgm:t>
    </dgm:pt>
    <dgm:pt modelId="{E7A0E0D1-B608-4C57-ABD2-58E1FCC6BA72}" type="parTrans" cxnId="{17271343-711C-4D0E-AF51-3B61F914EE4D}">
      <dgm:prSet/>
      <dgm:spPr/>
      <dgm:t>
        <a:bodyPr/>
        <a:lstStyle/>
        <a:p>
          <a:endParaRPr lang="en-US"/>
        </a:p>
      </dgm:t>
    </dgm:pt>
    <dgm:pt modelId="{6A4F3A5E-DCF7-480A-A850-2B3537C1B12A}" type="sibTrans" cxnId="{17271343-711C-4D0E-AF51-3B61F914EE4D}">
      <dgm:prSet/>
      <dgm:spPr/>
      <dgm:t>
        <a:bodyPr/>
        <a:lstStyle/>
        <a:p>
          <a:endParaRPr lang="en-US"/>
        </a:p>
      </dgm:t>
    </dgm:pt>
    <dgm:pt modelId="{EDC04FB9-08F7-4B89-BF31-7CAE0255B1F5}">
      <dgm:prSet/>
      <dgm:spPr/>
      <dgm:t>
        <a:bodyPr/>
        <a:lstStyle/>
        <a:p>
          <a:r>
            <a:rPr lang="fi-FI"/>
            <a:t>Ristiriitainen kiintymyssuhde</a:t>
          </a:r>
          <a:endParaRPr lang="en-US"/>
        </a:p>
      </dgm:t>
    </dgm:pt>
    <dgm:pt modelId="{CE81C98E-D957-4E75-8E33-643DEB184E8C}" type="parTrans" cxnId="{E1A73227-0BB8-4740-A5CA-9783D0677250}">
      <dgm:prSet/>
      <dgm:spPr/>
      <dgm:t>
        <a:bodyPr/>
        <a:lstStyle/>
        <a:p>
          <a:endParaRPr lang="en-US"/>
        </a:p>
      </dgm:t>
    </dgm:pt>
    <dgm:pt modelId="{A94F6D61-072C-4672-A18C-8A682C5CECCD}" type="sibTrans" cxnId="{E1A73227-0BB8-4740-A5CA-9783D0677250}">
      <dgm:prSet/>
      <dgm:spPr/>
      <dgm:t>
        <a:bodyPr/>
        <a:lstStyle/>
        <a:p>
          <a:endParaRPr lang="en-US"/>
        </a:p>
      </dgm:t>
    </dgm:pt>
    <dgm:pt modelId="{A87A8D86-B1FD-4B1A-B2B6-23B0E6047057}">
      <dgm:prSet/>
      <dgm:spPr/>
      <dgm:t>
        <a:bodyPr/>
        <a:lstStyle/>
        <a:p>
          <a:r>
            <a:rPr lang="fi-FI"/>
            <a:t>Lapsi ei luota turvan ja hoidon pysyvyyteen</a:t>
          </a:r>
          <a:endParaRPr lang="en-US"/>
        </a:p>
      </dgm:t>
    </dgm:pt>
    <dgm:pt modelId="{B379ADD1-E99C-4526-912E-FDCFF83BC4C7}" type="parTrans" cxnId="{4E0184EC-6E35-4279-8FFA-60703E085149}">
      <dgm:prSet/>
      <dgm:spPr/>
      <dgm:t>
        <a:bodyPr/>
        <a:lstStyle/>
        <a:p>
          <a:endParaRPr lang="en-US"/>
        </a:p>
      </dgm:t>
    </dgm:pt>
    <dgm:pt modelId="{056FED05-E581-4B8E-843A-5CFE63FC4A19}" type="sibTrans" cxnId="{4E0184EC-6E35-4279-8FFA-60703E085149}">
      <dgm:prSet/>
      <dgm:spPr/>
      <dgm:t>
        <a:bodyPr/>
        <a:lstStyle/>
        <a:p>
          <a:endParaRPr lang="en-US"/>
        </a:p>
      </dgm:t>
    </dgm:pt>
    <dgm:pt modelId="{E92EFD6D-F73C-4204-A4CC-81F4BDF4B0BF}">
      <dgm:prSet/>
      <dgm:spPr/>
      <dgm:t>
        <a:bodyPr/>
        <a:lstStyle/>
        <a:p>
          <a:r>
            <a:rPr lang="fi-FI"/>
            <a:t>Lapsi ei tiedä, mitä häneltä odotetaan</a:t>
          </a:r>
          <a:endParaRPr lang="en-US"/>
        </a:p>
      </dgm:t>
    </dgm:pt>
    <dgm:pt modelId="{5344D01C-B279-493E-A0C1-7797CFFD2D02}" type="parTrans" cxnId="{AF013416-0583-4698-97D5-93BA463118AA}">
      <dgm:prSet/>
      <dgm:spPr/>
      <dgm:t>
        <a:bodyPr/>
        <a:lstStyle/>
        <a:p>
          <a:endParaRPr lang="en-US"/>
        </a:p>
      </dgm:t>
    </dgm:pt>
    <dgm:pt modelId="{289F8ADB-263C-4C13-9404-0151D8058797}" type="sibTrans" cxnId="{AF013416-0583-4698-97D5-93BA463118AA}">
      <dgm:prSet/>
      <dgm:spPr/>
      <dgm:t>
        <a:bodyPr/>
        <a:lstStyle/>
        <a:p>
          <a:endParaRPr lang="en-US"/>
        </a:p>
      </dgm:t>
    </dgm:pt>
    <dgm:pt modelId="{BCF66672-18BB-46C6-B5F5-C687E4C3C861}">
      <dgm:prSet/>
      <dgm:spPr/>
      <dgm:t>
        <a:bodyPr/>
        <a:lstStyle/>
        <a:p>
          <a:r>
            <a:rPr lang="fi-FI"/>
            <a:t>Jäsentymätön kiintymyssuhde</a:t>
          </a:r>
          <a:endParaRPr lang="en-US"/>
        </a:p>
      </dgm:t>
    </dgm:pt>
    <dgm:pt modelId="{53D2CCA7-6082-4069-A13D-B2110852186B}" type="parTrans" cxnId="{D1071493-55F0-4788-AF45-07BDAC8C0A28}">
      <dgm:prSet/>
      <dgm:spPr/>
      <dgm:t>
        <a:bodyPr/>
        <a:lstStyle/>
        <a:p>
          <a:endParaRPr lang="en-US"/>
        </a:p>
      </dgm:t>
    </dgm:pt>
    <dgm:pt modelId="{B9121A06-C48A-41BF-978C-2FE071120B6A}" type="sibTrans" cxnId="{D1071493-55F0-4788-AF45-07BDAC8C0A28}">
      <dgm:prSet/>
      <dgm:spPr/>
      <dgm:t>
        <a:bodyPr/>
        <a:lstStyle/>
        <a:p>
          <a:endParaRPr lang="en-US"/>
        </a:p>
      </dgm:t>
    </dgm:pt>
    <dgm:pt modelId="{498AB38F-417B-40F3-906C-5FCB16DA6B07}">
      <dgm:prSet/>
      <dgm:spPr/>
      <dgm:t>
        <a:bodyPr/>
        <a:lstStyle/>
        <a:p>
          <a:r>
            <a:rPr lang="fi-FI"/>
            <a:t>Lapsi ei kykene käyttämään yhtä selkeää strategiaa vanhemman läheisyyden saamiseksi</a:t>
          </a:r>
          <a:endParaRPr lang="en-US"/>
        </a:p>
      </dgm:t>
    </dgm:pt>
    <dgm:pt modelId="{043938CA-FC2D-4CB8-861F-E850E3516D89}" type="parTrans" cxnId="{FAF19BE2-04A1-40C6-B6EC-224C4BC45E14}">
      <dgm:prSet/>
      <dgm:spPr/>
      <dgm:t>
        <a:bodyPr/>
        <a:lstStyle/>
        <a:p>
          <a:endParaRPr lang="en-US"/>
        </a:p>
      </dgm:t>
    </dgm:pt>
    <dgm:pt modelId="{6DCBC8EF-A890-48FE-B6EC-CC6BEB8B8518}" type="sibTrans" cxnId="{FAF19BE2-04A1-40C6-B6EC-224C4BC45E14}">
      <dgm:prSet/>
      <dgm:spPr/>
      <dgm:t>
        <a:bodyPr/>
        <a:lstStyle/>
        <a:p>
          <a:endParaRPr lang="en-US"/>
        </a:p>
      </dgm:t>
    </dgm:pt>
    <dgm:pt modelId="{84306261-9294-4045-B1F3-B4FFE35C2D6F}">
      <dgm:prSet/>
      <dgm:spPr/>
      <dgm:t>
        <a:bodyPr/>
        <a:lstStyle/>
        <a:p>
          <a:r>
            <a:rPr lang="fi-FI"/>
            <a:t>Aikuinen kohtelee lasta kaltoin ja on ajoittain vaarallinen</a:t>
          </a:r>
          <a:endParaRPr lang="en-US"/>
        </a:p>
      </dgm:t>
    </dgm:pt>
    <dgm:pt modelId="{6C7D0290-A76C-4831-A5DF-DACF20760422}" type="parTrans" cxnId="{E4246B4F-DCCA-42E1-A79E-B12240714EA8}">
      <dgm:prSet/>
      <dgm:spPr/>
      <dgm:t>
        <a:bodyPr/>
        <a:lstStyle/>
        <a:p>
          <a:endParaRPr lang="en-US"/>
        </a:p>
      </dgm:t>
    </dgm:pt>
    <dgm:pt modelId="{57F5A6B1-3EE8-4BD9-A8D0-6D209FAF54C3}" type="sibTrans" cxnId="{E4246B4F-DCCA-42E1-A79E-B12240714EA8}">
      <dgm:prSet/>
      <dgm:spPr/>
      <dgm:t>
        <a:bodyPr/>
        <a:lstStyle/>
        <a:p>
          <a:endParaRPr lang="en-US"/>
        </a:p>
      </dgm:t>
    </dgm:pt>
    <dgm:pt modelId="{E359EBC6-B364-487C-88D2-CEABD941A062}">
      <dgm:prSet/>
      <dgm:spPr/>
      <dgm:t>
        <a:bodyPr/>
        <a:lstStyle/>
        <a:p>
          <a:r>
            <a:rPr lang="fi-FI"/>
            <a:t>Huolenpitoa laiminlyödään ja lasta mahdollisesti hyväksikäytetään</a:t>
          </a:r>
          <a:endParaRPr lang="en-US"/>
        </a:p>
      </dgm:t>
    </dgm:pt>
    <dgm:pt modelId="{5172FA35-E971-4CE9-8986-5BBA92A9CB21}" type="parTrans" cxnId="{D6C478BB-00ED-451E-B74F-8A553DC84290}">
      <dgm:prSet/>
      <dgm:spPr/>
      <dgm:t>
        <a:bodyPr/>
        <a:lstStyle/>
        <a:p>
          <a:endParaRPr lang="en-US"/>
        </a:p>
      </dgm:t>
    </dgm:pt>
    <dgm:pt modelId="{90572C0B-FFD7-463F-8474-A6BF81C2384D}" type="sibTrans" cxnId="{D6C478BB-00ED-451E-B74F-8A553DC84290}">
      <dgm:prSet/>
      <dgm:spPr/>
      <dgm:t>
        <a:bodyPr/>
        <a:lstStyle/>
        <a:p>
          <a:endParaRPr lang="en-US"/>
        </a:p>
      </dgm:t>
    </dgm:pt>
    <dgm:pt modelId="{0CD46908-A204-4507-87A9-0C4270E46C40}" type="pres">
      <dgm:prSet presAssocID="{2FF24B46-1B53-4B08-82C4-08E42BC90BBF}" presName="linear" presStyleCnt="0">
        <dgm:presLayoutVars>
          <dgm:dir/>
          <dgm:animLvl val="lvl"/>
          <dgm:resizeHandles val="exact"/>
        </dgm:presLayoutVars>
      </dgm:prSet>
      <dgm:spPr/>
    </dgm:pt>
    <dgm:pt modelId="{A228A87A-39E8-4AC9-B365-FFD0A1259EC8}" type="pres">
      <dgm:prSet presAssocID="{4A8086CA-9F8C-4204-9E5A-BA23D7000C08}" presName="parentLin" presStyleCnt="0"/>
      <dgm:spPr/>
    </dgm:pt>
    <dgm:pt modelId="{DF3E550A-C522-45DE-9D3E-7EFD7C99138C}" type="pres">
      <dgm:prSet presAssocID="{4A8086CA-9F8C-4204-9E5A-BA23D7000C08}" presName="parentLeftMargin" presStyleLbl="node1" presStyleIdx="0" presStyleCnt="4"/>
      <dgm:spPr/>
    </dgm:pt>
    <dgm:pt modelId="{56197F49-BE56-4171-8E24-00AC138F86AA}" type="pres">
      <dgm:prSet presAssocID="{4A8086CA-9F8C-4204-9E5A-BA23D7000C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38BF492-86B1-4C38-AEBD-5AF799ECE855}" type="pres">
      <dgm:prSet presAssocID="{4A8086CA-9F8C-4204-9E5A-BA23D7000C08}" presName="negativeSpace" presStyleCnt="0"/>
      <dgm:spPr/>
    </dgm:pt>
    <dgm:pt modelId="{28287DF4-6493-475A-9C93-BDB4877BDB94}" type="pres">
      <dgm:prSet presAssocID="{4A8086CA-9F8C-4204-9E5A-BA23D7000C08}" presName="childText" presStyleLbl="conFgAcc1" presStyleIdx="0" presStyleCnt="4">
        <dgm:presLayoutVars>
          <dgm:bulletEnabled val="1"/>
        </dgm:presLayoutVars>
      </dgm:prSet>
      <dgm:spPr/>
    </dgm:pt>
    <dgm:pt modelId="{276C6536-51DC-4CF6-B711-7821F58727D4}" type="pres">
      <dgm:prSet presAssocID="{CF6DE46C-A7AE-4A57-BA79-B28C6684F51F}" presName="spaceBetweenRectangles" presStyleCnt="0"/>
      <dgm:spPr/>
    </dgm:pt>
    <dgm:pt modelId="{B24C4A4C-29D4-46C3-AA2F-2C60F3FCE6A3}" type="pres">
      <dgm:prSet presAssocID="{F22612F8-6405-4ED9-AC13-24F9244E04FC}" presName="parentLin" presStyleCnt="0"/>
      <dgm:spPr/>
    </dgm:pt>
    <dgm:pt modelId="{40143A4E-51BF-4EC0-9D47-E862FA4B091E}" type="pres">
      <dgm:prSet presAssocID="{F22612F8-6405-4ED9-AC13-24F9244E04FC}" presName="parentLeftMargin" presStyleLbl="node1" presStyleIdx="0" presStyleCnt="4"/>
      <dgm:spPr/>
    </dgm:pt>
    <dgm:pt modelId="{4422370A-577B-4919-8928-59FD87FC7C28}" type="pres">
      <dgm:prSet presAssocID="{F22612F8-6405-4ED9-AC13-24F9244E04F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2259129-72A6-440D-BCC9-AE4E245FADD5}" type="pres">
      <dgm:prSet presAssocID="{F22612F8-6405-4ED9-AC13-24F9244E04FC}" presName="negativeSpace" presStyleCnt="0"/>
      <dgm:spPr/>
    </dgm:pt>
    <dgm:pt modelId="{B1C64DD6-4670-40A8-B0E1-2D693A94ED56}" type="pres">
      <dgm:prSet presAssocID="{F22612F8-6405-4ED9-AC13-24F9244E04FC}" presName="childText" presStyleLbl="conFgAcc1" presStyleIdx="1" presStyleCnt="4">
        <dgm:presLayoutVars>
          <dgm:bulletEnabled val="1"/>
        </dgm:presLayoutVars>
      </dgm:prSet>
      <dgm:spPr/>
    </dgm:pt>
    <dgm:pt modelId="{470225AE-FCF8-4830-B6F6-19C985C58B57}" type="pres">
      <dgm:prSet presAssocID="{689604B7-23D6-4816-8668-EA33A87E06C0}" presName="spaceBetweenRectangles" presStyleCnt="0"/>
      <dgm:spPr/>
    </dgm:pt>
    <dgm:pt modelId="{13A5ABAF-9BD9-4152-9DCE-FEDE586E3888}" type="pres">
      <dgm:prSet presAssocID="{EDC04FB9-08F7-4B89-BF31-7CAE0255B1F5}" presName="parentLin" presStyleCnt="0"/>
      <dgm:spPr/>
    </dgm:pt>
    <dgm:pt modelId="{54550AF9-5C9A-45CC-ACD0-6A2797BD779D}" type="pres">
      <dgm:prSet presAssocID="{EDC04FB9-08F7-4B89-BF31-7CAE0255B1F5}" presName="parentLeftMargin" presStyleLbl="node1" presStyleIdx="1" presStyleCnt="4"/>
      <dgm:spPr/>
    </dgm:pt>
    <dgm:pt modelId="{9E94861B-E236-43FE-949D-D83B68560F8E}" type="pres">
      <dgm:prSet presAssocID="{EDC04FB9-08F7-4B89-BF31-7CAE0255B1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6817BE2-4875-4322-A609-4B82721A8403}" type="pres">
      <dgm:prSet presAssocID="{EDC04FB9-08F7-4B89-BF31-7CAE0255B1F5}" presName="negativeSpace" presStyleCnt="0"/>
      <dgm:spPr/>
    </dgm:pt>
    <dgm:pt modelId="{7A26533A-3693-48EB-B60B-666327DF7216}" type="pres">
      <dgm:prSet presAssocID="{EDC04FB9-08F7-4B89-BF31-7CAE0255B1F5}" presName="childText" presStyleLbl="conFgAcc1" presStyleIdx="2" presStyleCnt="4">
        <dgm:presLayoutVars>
          <dgm:bulletEnabled val="1"/>
        </dgm:presLayoutVars>
      </dgm:prSet>
      <dgm:spPr/>
    </dgm:pt>
    <dgm:pt modelId="{8375C8E2-4CDE-42FA-80A9-CEC87FEABD4D}" type="pres">
      <dgm:prSet presAssocID="{A94F6D61-072C-4672-A18C-8A682C5CECCD}" presName="spaceBetweenRectangles" presStyleCnt="0"/>
      <dgm:spPr/>
    </dgm:pt>
    <dgm:pt modelId="{32BC5AB7-9D4F-4E84-8C5D-F5B8119AE436}" type="pres">
      <dgm:prSet presAssocID="{BCF66672-18BB-46C6-B5F5-C687E4C3C861}" presName="parentLin" presStyleCnt="0"/>
      <dgm:spPr/>
    </dgm:pt>
    <dgm:pt modelId="{72B0CC12-8AB5-488B-9C0A-5C9E073F1043}" type="pres">
      <dgm:prSet presAssocID="{BCF66672-18BB-46C6-B5F5-C687E4C3C861}" presName="parentLeftMargin" presStyleLbl="node1" presStyleIdx="2" presStyleCnt="4"/>
      <dgm:spPr/>
    </dgm:pt>
    <dgm:pt modelId="{4B0732A0-90B7-48C2-823E-4D1C77FAB4DA}" type="pres">
      <dgm:prSet presAssocID="{BCF66672-18BB-46C6-B5F5-C687E4C3C86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DA5C4D5-312C-46E7-A6F7-875233B3350F}" type="pres">
      <dgm:prSet presAssocID="{BCF66672-18BB-46C6-B5F5-C687E4C3C861}" presName="negativeSpace" presStyleCnt="0"/>
      <dgm:spPr/>
    </dgm:pt>
    <dgm:pt modelId="{09768E2E-948C-460B-930E-CC72EB08EF30}" type="pres">
      <dgm:prSet presAssocID="{BCF66672-18BB-46C6-B5F5-C687E4C3C86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EB0BB07-53A9-41BA-BACE-9D313F6011EB}" type="presOf" srcId="{84306261-9294-4045-B1F3-B4FFE35C2D6F}" destId="{09768E2E-948C-460B-930E-CC72EB08EF30}" srcOrd="0" destOrd="1" presId="urn:microsoft.com/office/officeart/2005/8/layout/list1"/>
    <dgm:cxn modelId="{084C5B0E-A64A-44D9-B850-F14FCB222C52}" type="presOf" srcId="{BCF66672-18BB-46C6-B5F5-C687E4C3C861}" destId="{4B0732A0-90B7-48C2-823E-4D1C77FAB4DA}" srcOrd="1" destOrd="0" presId="urn:microsoft.com/office/officeart/2005/8/layout/list1"/>
    <dgm:cxn modelId="{AF013416-0583-4698-97D5-93BA463118AA}" srcId="{EDC04FB9-08F7-4B89-BF31-7CAE0255B1F5}" destId="{E92EFD6D-F73C-4204-A4CC-81F4BDF4B0BF}" srcOrd="1" destOrd="0" parTransId="{5344D01C-B279-493E-A0C1-7797CFFD2D02}" sibTransId="{289F8ADB-263C-4C13-9404-0151D8058797}"/>
    <dgm:cxn modelId="{71F05E19-50C0-484E-AD4B-502653EAB415}" srcId="{4A8086CA-9F8C-4204-9E5A-BA23D7000C08}" destId="{1B22AC1F-A26B-47D7-B0B0-ABCB43BF06FE}" srcOrd="1" destOrd="0" parTransId="{BD12BAA0-E0AD-4DBD-95A1-311ECA420F68}" sibTransId="{CA6A28E5-D1CE-4D6B-B748-C1F46EBDC848}"/>
    <dgm:cxn modelId="{BAFF2320-B826-4921-A4B0-0BEE3B7BE633}" type="presOf" srcId="{EDC04FB9-08F7-4B89-BF31-7CAE0255B1F5}" destId="{54550AF9-5C9A-45CC-ACD0-6A2797BD779D}" srcOrd="0" destOrd="0" presId="urn:microsoft.com/office/officeart/2005/8/layout/list1"/>
    <dgm:cxn modelId="{01C25F20-7B55-44AB-9626-0B392D9DDEBF}" srcId="{2FF24B46-1B53-4B08-82C4-08E42BC90BBF}" destId="{F22612F8-6405-4ED9-AC13-24F9244E04FC}" srcOrd="1" destOrd="0" parTransId="{0F20A7D1-985E-4C7B-A15F-E6AF10603ECB}" sibTransId="{689604B7-23D6-4816-8668-EA33A87E06C0}"/>
    <dgm:cxn modelId="{E1A73227-0BB8-4740-A5CA-9783D0677250}" srcId="{2FF24B46-1B53-4B08-82C4-08E42BC90BBF}" destId="{EDC04FB9-08F7-4B89-BF31-7CAE0255B1F5}" srcOrd="2" destOrd="0" parTransId="{CE81C98E-D957-4E75-8E33-643DEB184E8C}" sibTransId="{A94F6D61-072C-4672-A18C-8A682C5CECCD}"/>
    <dgm:cxn modelId="{884CE839-0227-4198-8F55-F13DF7C5A28A}" type="presOf" srcId="{2FF24B46-1B53-4B08-82C4-08E42BC90BBF}" destId="{0CD46908-A204-4507-87A9-0C4270E46C40}" srcOrd="0" destOrd="0" presId="urn:microsoft.com/office/officeart/2005/8/layout/list1"/>
    <dgm:cxn modelId="{E073523A-CA21-4F03-8B85-6AFC5703F023}" type="presOf" srcId="{EDC04FB9-08F7-4B89-BF31-7CAE0255B1F5}" destId="{9E94861B-E236-43FE-949D-D83B68560F8E}" srcOrd="1" destOrd="0" presId="urn:microsoft.com/office/officeart/2005/8/layout/list1"/>
    <dgm:cxn modelId="{17271343-711C-4D0E-AF51-3B61F914EE4D}" srcId="{F22612F8-6405-4ED9-AC13-24F9244E04FC}" destId="{CA2323FE-FC5E-41CD-A98D-483AA65B9C99}" srcOrd="0" destOrd="0" parTransId="{E7A0E0D1-B608-4C57-ABD2-58E1FCC6BA72}" sibTransId="{6A4F3A5E-DCF7-480A-A850-2B3537C1B12A}"/>
    <dgm:cxn modelId="{9C677264-91E0-4A65-BDEF-8D622A30EAED}" type="presOf" srcId="{1B22AC1F-A26B-47D7-B0B0-ABCB43BF06FE}" destId="{28287DF4-6493-475A-9C93-BDB4877BDB94}" srcOrd="0" destOrd="1" presId="urn:microsoft.com/office/officeart/2005/8/layout/list1"/>
    <dgm:cxn modelId="{2FFD544B-8F27-44E0-9AE2-02FC9F2A1076}" type="presOf" srcId="{E92EFD6D-F73C-4204-A4CC-81F4BDF4B0BF}" destId="{7A26533A-3693-48EB-B60B-666327DF7216}" srcOrd="0" destOrd="1" presId="urn:microsoft.com/office/officeart/2005/8/layout/list1"/>
    <dgm:cxn modelId="{03DBD76C-2B5B-42D0-8A61-82B20676F2C8}" srcId="{4A8086CA-9F8C-4204-9E5A-BA23D7000C08}" destId="{44E15171-E52B-45B5-8044-0035C885F301}" srcOrd="2" destOrd="0" parTransId="{F79CB525-8A63-42F3-91C3-96E00D1A9F67}" sibTransId="{8EFAC386-5AA6-48D6-B9E1-B78F5DD7E22B}"/>
    <dgm:cxn modelId="{E4246B4F-DCCA-42E1-A79E-B12240714EA8}" srcId="{BCF66672-18BB-46C6-B5F5-C687E4C3C861}" destId="{84306261-9294-4045-B1F3-B4FFE35C2D6F}" srcOrd="1" destOrd="0" parTransId="{6C7D0290-A76C-4831-A5DF-DACF20760422}" sibTransId="{57F5A6B1-3EE8-4BD9-A8D0-6D209FAF54C3}"/>
    <dgm:cxn modelId="{D44A3D54-05CD-4D44-989C-CADD064131A8}" type="presOf" srcId="{F22612F8-6405-4ED9-AC13-24F9244E04FC}" destId="{4422370A-577B-4919-8928-59FD87FC7C28}" srcOrd="1" destOrd="0" presId="urn:microsoft.com/office/officeart/2005/8/layout/list1"/>
    <dgm:cxn modelId="{82400F84-45D8-457F-849E-0C43D5C04A78}" type="presOf" srcId="{F22612F8-6405-4ED9-AC13-24F9244E04FC}" destId="{40143A4E-51BF-4EC0-9D47-E862FA4B091E}" srcOrd="0" destOrd="0" presId="urn:microsoft.com/office/officeart/2005/8/layout/list1"/>
    <dgm:cxn modelId="{D1071493-55F0-4788-AF45-07BDAC8C0A28}" srcId="{2FF24B46-1B53-4B08-82C4-08E42BC90BBF}" destId="{BCF66672-18BB-46C6-B5F5-C687E4C3C861}" srcOrd="3" destOrd="0" parTransId="{53D2CCA7-6082-4069-A13D-B2110852186B}" sibTransId="{B9121A06-C48A-41BF-978C-2FE071120B6A}"/>
    <dgm:cxn modelId="{3758C798-84CC-43E0-8402-3FC07105FAD5}" type="presOf" srcId="{4A8086CA-9F8C-4204-9E5A-BA23D7000C08}" destId="{DF3E550A-C522-45DE-9D3E-7EFD7C99138C}" srcOrd="0" destOrd="0" presId="urn:microsoft.com/office/officeart/2005/8/layout/list1"/>
    <dgm:cxn modelId="{3DE00899-C9B2-4C4E-958C-0DC846C97B1B}" type="presOf" srcId="{A87A8D86-B1FD-4B1A-B2B6-23B0E6047057}" destId="{7A26533A-3693-48EB-B60B-666327DF7216}" srcOrd="0" destOrd="0" presId="urn:microsoft.com/office/officeart/2005/8/layout/list1"/>
    <dgm:cxn modelId="{A9C476A3-3A61-4963-8F25-9DA5A27BD6C1}" srcId="{4A8086CA-9F8C-4204-9E5A-BA23D7000C08}" destId="{5C2448B0-944B-4A44-B100-255C13DEC2A2}" srcOrd="0" destOrd="0" parTransId="{54ED8DF2-C7D2-4874-8A81-6A289AFB9361}" sibTransId="{C34FAB0C-4029-4BF4-9A80-92A22305E5FF}"/>
    <dgm:cxn modelId="{493EC4B4-DA33-4CDE-A7F8-2501035BAA75}" type="presOf" srcId="{498AB38F-417B-40F3-906C-5FCB16DA6B07}" destId="{09768E2E-948C-460B-930E-CC72EB08EF30}" srcOrd="0" destOrd="0" presId="urn:microsoft.com/office/officeart/2005/8/layout/list1"/>
    <dgm:cxn modelId="{C7EB27B7-0F12-4890-99D0-54509E9175F7}" type="presOf" srcId="{44E15171-E52B-45B5-8044-0035C885F301}" destId="{28287DF4-6493-475A-9C93-BDB4877BDB94}" srcOrd="0" destOrd="2" presId="urn:microsoft.com/office/officeart/2005/8/layout/list1"/>
    <dgm:cxn modelId="{D6C478BB-00ED-451E-B74F-8A553DC84290}" srcId="{BCF66672-18BB-46C6-B5F5-C687E4C3C861}" destId="{E359EBC6-B364-487C-88D2-CEABD941A062}" srcOrd="2" destOrd="0" parTransId="{5172FA35-E971-4CE9-8986-5BBA92A9CB21}" sibTransId="{90572C0B-FFD7-463F-8474-A6BF81C2384D}"/>
    <dgm:cxn modelId="{F8A46FBC-0129-462D-BE5D-A21BE75BC3AE}" srcId="{2FF24B46-1B53-4B08-82C4-08E42BC90BBF}" destId="{4A8086CA-9F8C-4204-9E5A-BA23D7000C08}" srcOrd="0" destOrd="0" parTransId="{7702709B-542B-4DA6-AB5A-76BAB369ED66}" sibTransId="{CF6DE46C-A7AE-4A57-BA79-B28C6684F51F}"/>
    <dgm:cxn modelId="{BAA234D0-CE48-496F-8C98-16205007AD2E}" type="presOf" srcId="{BCF66672-18BB-46C6-B5F5-C687E4C3C861}" destId="{72B0CC12-8AB5-488B-9C0A-5C9E073F1043}" srcOrd="0" destOrd="0" presId="urn:microsoft.com/office/officeart/2005/8/layout/list1"/>
    <dgm:cxn modelId="{F42F6BD4-01B2-46F9-80D3-863361473BC9}" type="presOf" srcId="{E359EBC6-B364-487C-88D2-CEABD941A062}" destId="{09768E2E-948C-460B-930E-CC72EB08EF30}" srcOrd="0" destOrd="2" presId="urn:microsoft.com/office/officeart/2005/8/layout/list1"/>
    <dgm:cxn modelId="{29965BDD-4368-457E-B395-DB74B8C2255F}" type="presOf" srcId="{4A8086CA-9F8C-4204-9E5A-BA23D7000C08}" destId="{56197F49-BE56-4171-8E24-00AC138F86AA}" srcOrd="1" destOrd="0" presId="urn:microsoft.com/office/officeart/2005/8/layout/list1"/>
    <dgm:cxn modelId="{FAF19BE2-04A1-40C6-B6EC-224C4BC45E14}" srcId="{BCF66672-18BB-46C6-B5F5-C687E4C3C861}" destId="{498AB38F-417B-40F3-906C-5FCB16DA6B07}" srcOrd="0" destOrd="0" parTransId="{043938CA-FC2D-4CB8-861F-E850E3516D89}" sibTransId="{6DCBC8EF-A890-48FE-B6EC-CC6BEB8B8518}"/>
    <dgm:cxn modelId="{6C0D7BE3-BC43-4751-B230-87F841F45BD4}" type="presOf" srcId="{CA2323FE-FC5E-41CD-A98D-483AA65B9C99}" destId="{B1C64DD6-4670-40A8-B0E1-2D693A94ED56}" srcOrd="0" destOrd="0" presId="urn:microsoft.com/office/officeart/2005/8/layout/list1"/>
    <dgm:cxn modelId="{2C6B94EA-1B1D-47B1-867E-FBB39E45AA72}" type="presOf" srcId="{5C2448B0-944B-4A44-B100-255C13DEC2A2}" destId="{28287DF4-6493-475A-9C93-BDB4877BDB94}" srcOrd="0" destOrd="0" presId="urn:microsoft.com/office/officeart/2005/8/layout/list1"/>
    <dgm:cxn modelId="{4E0184EC-6E35-4279-8FFA-60703E085149}" srcId="{EDC04FB9-08F7-4B89-BF31-7CAE0255B1F5}" destId="{A87A8D86-B1FD-4B1A-B2B6-23B0E6047057}" srcOrd="0" destOrd="0" parTransId="{B379ADD1-E99C-4526-912E-FDCFF83BC4C7}" sibTransId="{056FED05-E581-4B8E-843A-5CFE63FC4A19}"/>
    <dgm:cxn modelId="{F166322F-CDEA-4491-8EC5-CFDB509EF3E4}" type="presParOf" srcId="{0CD46908-A204-4507-87A9-0C4270E46C40}" destId="{A228A87A-39E8-4AC9-B365-FFD0A1259EC8}" srcOrd="0" destOrd="0" presId="urn:microsoft.com/office/officeart/2005/8/layout/list1"/>
    <dgm:cxn modelId="{A41AE596-E75F-45C2-BBE2-582EEBFA38CC}" type="presParOf" srcId="{A228A87A-39E8-4AC9-B365-FFD0A1259EC8}" destId="{DF3E550A-C522-45DE-9D3E-7EFD7C99138C}" srcOrd="0" destOrd="0" presId="urn:microsoft.com/office/officeart/2005/8/layout/list1"/>
    <dgm:cxn modelId="{E95A9BDF-91A4-427A-B97F-F2C15058493E}" type="presParOf" srcId="{A228A87A-39E8-4AC9-B365-FFD0A1259EC8}" destId="{56197F49-BE56-4171-8E24-00AC138F86AA}" srcOrd="1" destOrd="0" presId="urn:microsoft.com/office/officeart/2005/8/layout/list1"/>
    <dgm:cxn modelId="{52E9B868-15C7-46ED-AA25-AAFC45E82188}" type="presParOf" srcId="{0CD46908-A204-4507-87A9-0C4270E46C40}" destId="{238BF492-86B1-4C38-AEBD-5AF799ECE855}" srcOrd="1" destOrd="0" presId="urn:microsoft.com/office/officeart/2005/8/layout/list1"/>
    <dgm:cxn modelId="{5D3FAE7D-CAFC-4E63-9A4E-7515E93DC0F5}" type="presParOf" srcId="{0CD46908-A204-4507-87A9-0C4270E46C40}" destId="{28287DF4-6493-475A-9C93-BDB4877BDB94}" srcOrd="2" destOrd="0" presId="urn:microsoft.com/office/officeart/2005/8/layout/list1"/>
    <dgm:cxn modelId="{ED408CF7-514D-4A6D-B054-D95DF5E9A4DA}" type="presParOf" srcId="{0CD46908-A204-4507-87A9-0C4270E46C40}" destId="{276C6536-51DC-4CF6-B711-7821F58727D4}" srcOrd="3" destOrd="0" presId="urn:microsoft.com/office/officeart/2005/8/layout/list1"/>
    <dgm:cxn modelId="{3C74F61F-AB4E-4572-9DBA-68450860A0A0}" type="presParOf" srcId="{0CD46908-A204-4507-87A9-0C4270E46C40}" destId="{B24C4A4C-29D4-46C3-AA2F-2C60F3FCE6A3}" srcOrd="4" destOrd="0" presId="urn:microsoft.com/office/officeart/2005/8/layout/list1"/>
    <dgm:cxn modelId="{0DD5649F-CF5F-4674-BB56-35F2B424A3C9}" type="presParOf" srcId="{B24C4A4C-29D4-46C3-AA2F-2C60F3FCE6A3}" destId="{40143A4E-51BF-4EC0-9D47-E862FA4B091E}" srcOrd="0" destOrd="0" presId="urn:microsoft.com/office/officeart/2005/8/layout/list1"/>
    <dgm:cxn modelId="{0D6670B1-A86D-4B4B-8ED5-18CF391E70EA}" type="presParOf" srcId="{B24C4A4C-29D4-46C3-AA2F-2C60F3FCE6A3}" destId="{4422370A-577B-4919-8928-59FD87FC7C28}" srcOrd="1" destOrd="0" presId="urn:microsoft.com/office/officeart/2005/8/layout/list1"/>
    <dgm:cxn modelId="{E74B9EF9-0C81-4B09-B92C-275056E7493C}" type="presParOf" srcId="{0CD46908-A204-4507-87A9-0C4270E46C40}" destId="{B2259129-72A6-440D-BCC9-AE4E245FADD5}" srcOrd="5" destOrd="0" presId="urn:microsoft.com/office/officeart/2005/8/layout/list1"/>
    <dgm:cxn modelId="{851FB2B6-3805-4DE5-8149-E64625B32E22}" type="presParOf" srcId="{0CD46908-A204-4507-87A9-0C4270E46C40}" destId="{B1C64DD6-4670-40A8-B0E1-2D693A94ED56}" srcOrd="6" destOrd="0" presId="urn:microsoft.com/office/officeart/2005/8/layout/list1"/>
    <dgm:cxn modelId="{F24E34A1-D262-431B-9810-187EA21594C2}" type="presParOf" srcId="{0CD46908-A204-4507-87A9-0C4270E46C40}" destId="{470225AE-FCF8-4830-B6F6-19C985C58B57}" srcOrd="7" destOrd="0" presId="urn:microsoft.com/office/officeart/2005/8/layout/list1"/>
    <dgm:cxn modelId="{0B90232D-1CE0-464F-815A-A23883DA9A2E}" type="presParOf" srcId="{0CD46908-A204-4507-87A9-0C4270E46C40}" destId="{13A5ABAF-9BD9-4152-9DCE-FEDE586E3888}" srcOrd="8" destOrd="0" presId="urn:microsoft.com/office/officeart/2005/8/layout/list1"/>
    <dgm:cxn modelId="{0FBC98B0-6733-4722-B1F8-0994CCF1D4E1}" type="presParOf" srcId="{13A5ABAF-9BD9-4152-9DCE-FEDE586E3888}" destId="{54550AF9-5C9A-45CC-ACD0-6A2797BD779D}" srcOrd="0" destOrd="0" presId="urn:microsoft.com/office/officeart/2005/8/layout/list1"/>
    <dgm:cxn modelId="{5C565F94-FFAC-45FB-9D9C-53CF4068019F}" type="presParOf" srcId="{13A5ABAF-9BD9-4152-9DCE-FEDE586E3888}" destId="{9E94861B-E236-43FE-949D-D83B68560F8E}" srcOrd="1" destOrd="0" presId="urn:microsoft.com/office/officeart/2005/8/layout/list1"/>
    <dgm:cxn modelId="{54394CA2-9D32-443E-977C-388FEC78B305}" type="presParOf" srcId="{0CD46908-A204-4507-87A9-0C4270E46C40}" destId="{76817BE2-4875-4322-A609-4B82721A8403}" srcOrd="9" destOrd="0" presId="urn:microsoft.com/office/officeart/2005/8/layout/list1"/>
    <dgm:cxn modelId="{3BAB2BA5-E23C-4348-95BF-256D166AE330}" type="presParOf" srcId="{0CD46908-A204-4507-87A9-0C4270E46C40}" destId="{7A26533A-3693-48EB-B60B-666327DF7216}" srcOrd="10" destOrd="0" presId="urn:microsoft.com/office/officeart/2005/8/layout/list1"/>
    <dgm:cxn modelId="{69FFDC43-C5E5-41F7-83B3-13ED0558C5FE}" type="presParOf" srcId="{0CD46908-A204-4507-87A9-0C4270E46C40}" destId="{8375C8E2-4CDE-42FA-80A9-CEC87FEABD4D}" srcOrd="11" destOrd="0" presId="urn:microsoft.com/office/officeart/2005/8/layout/list1"/>
    <dgm:cxn modelId="{85842701-9ADF-4417-A807-009BFF0826CD}" type="presParOf" srcId="{0CD46908-A204-4507-87A9-0C4270E46C40}" destId="{32BC5AB7-9D4F-4E84-8C5D-F5B8119AE436}" srcOrd="12" destOrd="0" presId="urn:microsoft.com/office/officeart/2005/8/layout/list1"/>
    <dgm:cxn modelId="{02B2F4E9-2403-4E80-9998-0522CC916148}" type="presParOf" srcId="{32BC5AB7-9D4F-4E84-8C5D-F5B8119AE436}" destId="{72B0CC12-8AB5-488B-9C0A-5C9E073F1043}" srcOrd="0" destOrd="0" presId="urn:microsoft.com/office/officeart/2005/8/layout/list1"/>
    <dgm:cxn modelId="{6EF9662D-CA90-4BB6-B0AC-EF2AA2C6EAF0}" type="presParOf" srcId="{32BC5AB7-9D4F-4E84-8C5D-F5B8119AE436}" destId="{4B0732A0-90B7-48C2-823E-4D1C77FAB4DA}" srcOrd="1" destOrd="0" presId="urn:microsoft.com/office/officeart/2005/8/layout/list1"/>
    <dgm:cxn modelId="{E90CE185-DAD9-4E71-A43C-6683825B1A0E}" type="presParOf" srcId="{0CD46908-A204-4507-87A9-0C4270E46C40}" destId="{BDA5C4D5-312C-46E7-A6F7-875233B3350F}" srcOrd="13" destOrd="0" presId="urn:microsoft.com/office/officeart/2005/8/layout/list1"/>
    <dgm:cxn modelId="{0B540914-062B-49DE-9BD4-F25ACAB5131D}" type="presParOf" srcId="{0CD46908-A204-4507-87A9-0C4270E46C40}" destId="{09768E2E-948C-460B-930E-CC72EB08EF3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62410B-0754-4A1A-82DA-23E4F27943FC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5EB00B7-9F29-42F7-B1A1-FCBAE59D0DF6}">
      <dgm:prSet/>
      <dgm:spPr/>
      <dgm:t>
        <a:bodyPr/>
        <a:lstStyle/>
        <a:p>
          <a:r>
            <a:rPr lang="fi-FI"/>
            <a:t>Muistele viime päiviltä sellaista tilannetta, jolloin sinulla jonkun ystäväsi tai perheenjäsenesi kanssa positiivinen vuorovaikutustilanne</a:t>
          </a:r>
          <a:endParaRPr lang="en-US"/>
        </a:p>
      </dgm:t>
    </dgm:pt>
    <dgm:pt modelId="{E852772A-BE0B-4B5A-B508-12D28774CFBF}" type="parTrans" cxnId="{E930261E-B450-4B7E-9F46-A5A89540CFBC}">
      <dgm:prSet/>
      <dgm:spPr/>
      <dgm:t>
        <a:bodyPr/>
        <a:lstStyle/>
        <a:p>
          <a:endParaRPr lang="en-US"/>
        </a:p>
      </dgm:t>
    </dgm:pt>
    <dgm:pt modelId="{9B7BE7F4-DC84-4558-BD73-661F1C245A13}" type="sibTrans" cxnId="{E930261E-B450-4B7E-9F46-A5A89540CFBC}">
      <dgm:prSet/>
      <dgm:spPr/>
      <dgm:t>
        <a:bodyPr/>
        <a:lstStyle/>
        <a:p>
          <a:endParaRPr lang="en-US"/>
        </a:p>
      </dgm:t>
    </dgm:pt>
    <dgm:pt modelId="{FE563ECD-A6DB-4C4B-8582-B935487DA5C2}">
      <dgm:prSet/>
      <dgm:spPr/>
      <dgm:t>
        <a:bodyPr/>
        <a:lstStyle/>
        <a:p>
          <a:r>
            <a:rPr lang="fi-FI"/>
            <a:t>Mitä tilanteessa tarkalleen ottaen tapahtui?</a:t>
          </a:r>
          <a:endParaRPr lang="en-US"/>
        </a:p>
      </dgm:t>
    </dgm:pt>
    <dgm:pt modelId="{429E6EDE-AAFE-4DF7-90D8-F61AA7A6BCEF}" type="parTrans" cxnId="{4F033E38-C85A-400F-ABA4-FA23B09B936C}">
      <dgm:prSet/>
      <dgm:spPr/>
      <dgm:t>
        <a:bodyPr/>
        <a:lstStyle/>
        <a:p>
          <a:endParaRPr lang="en-US"/>
        </a:p>
      </dgm:t>
    </dgm:pt>
    <dgm:pt modelId="{597CD875-8C1C-4958-BB4C-113DEB6B9AB1}" type="sibTrans" cxnId="{4F033E38-C85A-400F-ABA4-FA23B09B936C}">
      <dgm:prSet/>
      <dgm:spPr/>
      <dgm:t>
        <a:bodyPr/>
        <a:lstStyle/>
        <a:p>
          <a:endParaRPr lang="en-US"/>
        </a:p>
      </dgm:t>
    </dgm:pt>
    <dgm:pt modelId="{44E4C232-67A9-46A0-86DC-FFC83AD22731}">
      <dgm:prSet/>
      <dgm:spPr/>
      <dgm:t>
        <a:bodyPr/>
        <a:lstStyle/>
        <a:p>
          <a:r>
            <a:rPr lang="fi-FI"/>
            <a:t>Muistatko vielä mitä tunsit tai ajattelit tilanteessa?</a:t>
          </a:r>
          <a:endParaRPr lang="en-US"/>
        </a:p>
      </dgm:t>
    </dgm:pt>
    <dgm:pt modelId="{B31F9179-CF53-4553-9477-101D02FA000B}" type="parTrans" cxnId="{FC25A344-3DFD-49EC-9BD2-CC18239C269A}">
      <dgm:prSet/>
      <dgm:spPr/>
      <dgm:t>
        <a:bodyPr/>
        <a:lstStyle/>
        <a:p>
          <a:endParaRPr lang="en-US"/>
        </a:p>
      </dgm:t>
    </dgm:pt>
    <dgm:pt modelId="{6C1CD8FD-5501-4130-BA71-EBA70C5F79F9}" type="sibTrans" cxnId="{FC25A344-3DFD-49EC-9BD2-CC18239C269A}">
      <dgm:prSet/>
      <dgm:spPr/>
      <dgm:t>
        <a:bodyPr/>
        <a:lstStyle/>
        <a:p>
          <a:endParaRPr lang="en-US"/>
        </a:p>
      </dgm:t>
    </dgm:pt>
    <dgm:pt modelId="{AD681A7A-0851-4677-9641-09DA92240F79}">
      <dgm:prSet/>
      <dgm:spPr/>
      <dgm:t>
        <a:bodyPr/>
        <a:lstStyle/>
        <a:p>
          <a:r>
            <a:rPr lang="fi-FI"/>
            <a:t>Mitä luulet, huomasiko ystäväsi sinun tunteesi jollain tavalla?</a:t>
          </a:r>
          <a:endParaRPr lang="en-US"/>
        </a:p>
      </dgm:t>
    </dgm:pt>
    <dgm:pt modelId="{C68BD6E1-C980-4195-A313-2D49F0033B00}" type="parTrans" cxnId="{1D25480A-8BA4-4747-9E56-795CE379F23F}">
      <dgm:prSet/>
      <dgm:spPr/>
      <dgm:t>
        <a:bodyPr/>
        <a:lstStyle/>
        <a:p>
          <a:endParaRPr lang="en-US"/>
        </a:p>
      </dgm:t>
    </dgm:pt>
    <dgm:pt modelId="{8A06FC43-26F7-494A-B8C5-021F57947279}" type="sibTrans" cxnId="{1D25480A-8BA4-4747-9E56-795CE379F23F}">
      <dgm:prSet/>
      <dgm:spPr/>
      <dgm:t>
        <a:bodyPr/>
        <a:lstStyle/>
        <a:p>
          <a:endParaRPr lang="en-US"/>
        </a:p>
      </dgm:t>
    </dgm:pt>
    <dgm:pt modelId="{8F93E660-3D2F-41D0-A663-70F657F11419}">
      <dgm:prSet/>
      <dgm:spPr/>
      <dgm:t>
        <a:bodyPr/>
        <a:lstStyle/>
        <a:p>
          <a:r>
            <a:rPr lang="fi-FI"/>
            <a:t>Entä mitä luulet, mitenköhän ystäväsi koki tuon tilanteen?</a:t>
          </a:r>
          <a:endParaRPr lang="en-US"/>
        </a:p>
      </dgm:t>
    </dgm:pt>
    <dgm:pt modelId="{AA6B83D8-3183-488A-99FA-1598F141E2C0}" type="parTrans" cxnId="{8441F2AC-5F43-4F9A-98AD-BFDAF7310923}">
      <dgm:prSet/>
      <dgm:spPr/>
      <dgm:t>
        <a:bodyPr/>
        <a:lstStyle/>
        <a:p>
          <a:endParaRPr lang="en-US"/>
        </a:p>
      </dgm:t>
    </dgm:pt>
    <dgm:pt modelId="{9421D27D-18F3-41A0-9413-7726F25DA0B0}" type="sibTrans" cxnId="{8441F2AC-5F43-4F9A-98AD-BFDAF7310923}">
      <dgm:prSet/>
      <dgm:spPr/>
      <dgm:t>
        <a:bodyPr/>
        <a:lstStyle/>
        <a:p>
          <a:endParaRPr lang="en-US"/>
        </a:p>
      </dgm:t>
    </dgm:pt>
    <dgm:pt modelId="{81F46EF6-45A3-40C8-86BD-CD822070E317}">
      <dgm:prSet/>
      <dgm:spPr/>
      <dgm:t>
        <a:bodyPr/>
        <a:lstStyle/>
        <a:p>
          <a:r>
            <a:rPr lang="fi-FI"/>
            <a:t>Voit myös muistella viime päiviltä sellaista tilannetta, jolloin sinulla oli ystäväsi tai läheisesi kanssa hankalaa.</a:t>
          </a:r>
          <a:endParaRPr lang="en-US"/>
        </a:p>
      </dgm:t>
    </dgm:pt>
    <dgm:pt modelId="{CF510784-24A9-4EF4-98F2-A5596C8ACD4B}" type="parTrans" cxnId="{76D315FE-7AC9-4B86-AD70-84A615C94ED4}">
      <dgm:prSet/>
      <dgm:spPr/>
      <dgm:t>
        <a:bodyPr/>
        <a:lstStyle/>
        <a:p>
          <a:endParaRPr lang="en-US"/>
        </a:p>
      </dgm:t>
    </dgm:pt>
    <dgm:pt modelId="{7CE33A08-1A2C-46AF-806E-C2A7631FAB1C}" type="sibTrans" cxnId="{76D315FE-7AC9-4B86-AD70-84A615C94ED4}">
      <dgm:prSet/>
      <dgm:spPr/>
      <dgm:t>
        <a:bodyPr/>
        <a:lstStyle/>
        <a:p>
          <a:endParaRPr lang="en-US"/>
        </a:p>
      </dgm:t>
    </dgm:pt>
    <dgm:pt modelId="{7AB7200D-611E-454D-BDF0-AE32355A9E98}">
      <dgm:prSet/>
      <dgm:spPr/>
      <dgm:t>
        <a:bodyPr/>
        <a:lstStyle/>
        <a:p>
          <a:r>
            <a:rPr lang="fi-FI"/>
            <a:t>Mitä tilanteessa tarkalleen ottaen tapahtui?</a:t>
          </a:r>
          <a:endParaRPr lang="en-US"/>
        </a:p>
      </dgm:t>
    </dgm:pt>
    <dgm:pt modelId="{C54F6EF6-0565-427D-B529-FC1B8C8878DB}" type="parTrans" cxnId="{3A46A856-DB90-488A-8E63-351730D055F4}">
      <dgm:prSet/>
      <dgm:spPr/>
      <dgm:t>
        <a:bodyPr/>
        <a:lstStyle/>
        <a:p>
          <a:endParaRPr lang="en-US"/>
        </a:p>
      </dgm:t>
    </dgm:pt>
    <dgm:pt modelId="{45E6E4AB-25F6-4F46-9D9A-E892677E2BB9}" type="sibTrans" cxnId="{3A46A856-DB90-488A-8E63-351730D055F4}">
      <dgm:prSet/>
      <dgm:spPr/>
      <dgm:t>
        <a:bodyPr/>
        <a:lstStyle/>
        <a:p>
          <a:endParaRPr lang="en-US"/>
        </a:p>
      </dgm:t>
    </dgm:pt>
    <dgm:pt modelId="{A66BFF9C-D7FA-4535-8713-5B4E195B551A}">
      <dgm:prSet/>
      <dgm:spPr/>
      <dgm:t>
        <a:bodyPr/>
        <a:lstStyle/>
        <a:p>
          <a:r>
            <a:rPr lang="fi-FI"/>
            <a:t>Muistatko vielä mitä tunsit tai ajattelit tilanteessa?</a:t>
          </a:r>
          <a:endParaRPr lang="en-US"/>
        </a:p>
      </dgm:t>
    </dgm:pt>
    <dgm:pt modelId="{60D54BD4-7679-45BA-90CA-8CC99C8CA4EA}" type="parTrans" cxnId="{442C0367-2E71-4CCA-9FC2-BF5C51977704}">
      <dgm:prSet/>
      <dgm:spPr/>
      <dgm:t>
        <a:bodyPr/>
        <a:lstStyle/>
        <a:p>
          <a:endParaRPr lang="en-US"/>
        </a:p>
      </dgm:t>
    </dgm:pt>
    <dgm:pt modelId="{E2181B0E-0C5C-47F0-AC83-15B6FB71A3E6}" type="sibTrans" cxnId="{442C0367-2E71-4CCA-9FC2-BF5C51977704}">
      <dgm:prSet/>
      <dgm:spPr/>
      <dgm:t>
        <a:bodyPr/>
        <a:lstStyle/>
        <a:p>
          <a:endParaRPr lang="en-US"/>
        </a:p>
      </dgm:t>
    </dgm:pt>
    <dgm:pt modelId="{CD59E414-B72F-4E1B-9AC5-1B177DD91A5D}">
      <dgm:prSet/>
      <dgm:spPr/>
      <dgm:t>
        <a:bodyPr/>
        <a:lstStyle/>
        <a:p>
          <a:r>
            <a:rPr lang="fi-FI"/>
            <a:t>Mitä luulet, huomasiko ystäväsi sinun tunteesi jollain tavalla?</a:t>
          </a:r>
          <a:endParaRPr lang="en-US"/>
        </a:p>
      </dgm:t>
    </dgm:pt>
    <dgm:pt modelId="{16721A9F-2955-4F5C-A9BA-90BEEE994FAF}" type="parTrans" cxnId="{0D97EA63-E653-4D70-ACBF-0E4C6E9DF8B9}">
      <dgm:prSet/>
      <dgm:spPr/>
      <dgm:t>
        <a:bodyPr/>
        <a:lstStyle/>
        <a:p>
          <a:endParaRPr lang="en-US"/>
        </a:p>
      </dgm:t>
    </dgm:pt>
    <dgm:pt modelId="{55F6A252-8A66-46E1-986A-E3C554CEB976}" type="sibTrans" cxnId="{0D97EA63-E653-4D70-ACBF-0E4C6E9DF8B9}">
      <dgm:prSet/>
      <dgm:spPr/>
      <dgm:t>
        <a:bodyPr/>
        <a:lstStyle/>
        <a:p>
          <a:endParaRPr lang="en-US"/>
        </a:p>
      </dgm:t>
    </dgm:pt>
    <dgm:pt modelId="{4175DCE0-2D44-4882-BEC1-F3B6BD6383B6}">
      <dgm:prSet/>
      <dgm:spPr/>
      <dgm:t>
        <a:bodyPr/>
        <a:lstStyle/>
        <a:p>
          <a:r>
            <a:rPr lang="fi-FI"/>
            <a:t>Entä mitä luulet, mitenköhän ystäväsi koki tuon tilanteen?</a:t>
          </a:r>
          <a:endParaRPr lang="en-US"/>
        </a:p>
      </dgm:t>
    </dgm:pt>
    <dgm:pt modelId="{3CA04DCB-1470-4779-BBF9-24F22064BAE4}" type="parTrans" cxnId="{7D2228AA-A3A6-404E-96E4-238C1CB7B5B4}">
      <dgm:prSet/>
      <dgm:spPr/>
      <dgm:t>
        <a:bodyPr/>
        <a:lstStyle/>
        <a:p>
          <a:endParaRPr lang="en-US"/>
        </a:p>
      </dgm:t>
    </dgm:pt>
    <dgm:pt modelId="{F0651C6F-54A0-496A-A3ED-7AB143629F9B}" type="sibTrans" cxnId="{7D2228AA-A3A6-404E-96E4-238C1CB7B5B4}">
      <dgm:prSet/>
      <dgm:spPr/>
      <dgm:t>
        <a:bodyPr/>
        <a:lstStyle/>
        <a:p>
          <a:endParaRPr lang="en-US"/>
        </a:p>
      </dgm:t>
    </dgm:pt>
    <dgm:pt modelId="{4107DC55-8BB5-4E3D-9946-37ACDB4F0B99}" type="pres">
      <dgm:prSet presAssocID="{0F62410B-0754-4A1A-82DA-23E4F27943FC}" presName="linear" presStyleCnt="0">
        <dgm:presLayoutVars>
          <dgm:dir/>
          <dgm:animLvl val="lvl"/>
          <dgm:resizeHandles val="exact"/>
        </dgm:presLayoutVars>
      </dgm:prSet>
      <dgm:spPr/>
    </dgm:pt>
    <dgm:pt modelId="{DFE721B0-1A4C-4082-AB55-8BDE8037D39E}" type="pres">
      <dgm:prSet presAssocID="{05EB00B7-9F29-42F7-B1A1-FCBAE59D0DF6}" presName="parentLin" presStyleCnt="0"/>
      <dgm:spPr/>
    </dgm:pt>
    <dgm:pt modelId="{E823C9AC-4B81-4FEF-A72B-9FD45E8A0E70}" type="pres">
      <dgm:prSet presAssocID="{05EB00B7-9F29-42F7-B1A1-FCBAE59D0DF6}" presName="parentLeftMargin" presStyleLbl="node1" presStyleIdx="0" presStyleCnt="2"/>
      <dgm:spPr/>
    </dgm:pt>
    <dgm:pt modelId="{87CD4DE3-3230-4957-ABA0-6FB189E8D649}" type="pres">
      <dgm:prSet presAssocID="{05EB00B7-9F29-42F7-B1A1-FCBAE59D0DF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A9F298-B4C1-45DF-9784-084BE325B73C}" type="pres">
      <dgm:prSet presAssocID="{05EB00B7-9F29-42F7-B1A1-FCBAE59D0DF6}" presName="negativeSpace" presStyleCnt="0"/>
      <dgm:spPr/>
    </dgm:pt>
    <dgm:pt modelId="{6F07E4ED-66C8-4D2D-971B-D2D70B242795}" type="pres">
      <dgm:prSet presAssocID="{05EB00B7-9F29-42F7-B1A1-FCBAE59D0DF6}" presName="childText" presStyleLbl="conFgAcc1" presStyleIdx="0" presStyleCnt="2">
        <dgm:presLayoutVars>
          <dgm:bulletEnabled val="1"/>
        </dgm:presLayoutVars>
      </dgm:prSet>
      <dgm:spPr/>
    </dgm:pt>
    <dgm:pt modelId="{84256235-7A14-47AA-8D06-FEDF6B6CAF78}" type="pres">
      <dgm:prSet presAssocID="{9B7BE7F4-DC84-4558-BD73-661F1C245A13}" presName="spaceBetweenRectangles" presStyleCnt="0"/>
      <dgm:spPr/>
    </dgm:pt>
    <dgm:pt modelId="{2F29AED0-DBC0-49D6-8146-911F81B3B246}" type="pres">
      <dgm:prSet presAssocID="{81F46EF6-45A3-40C8-86BD-CD822070E317}" presName="parentLin" presStyleCnt="0"/>
      <dgm:spPr/>
    </dgm:pt>
    <dgm:pt modelId="{F9FC6ACC-AE03-4E51-A4FD-B1185FA87BE1}" type="pres">
      <dgm:prSet presAssocID="{81F46EF6-45A3-40C8-86BD-CD822070E317}" presName="parentLeftMargin" presStyleLbl="node1" presStyleIdx="0" presStyleCnt="2"/>
      <dgm:spPr/>
    </dgm:pt>
    <dgm:pt modelId="{C8DD7316-2041-4020-AA16-C7BDB30477DF}" type="pres">
      <dgm:prSet presAssocID="{81F46EF6-45A3-40C8-86BD-CD822070E31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A300B7C-62CA-4BF3-BF68-C3206D164B84}" type="pres">
      <dgm:prSet presAssocID="{81F46EF6-45A3-40C8-86BD-CD822070E317}" presName="negativeSpace" presStyleCnt="0"/>
      <dgm:spPr/>
    </dgm:pt>
    <dgm:pt modelId="{127CA55C-3120-4CDA-BF41-264471E64F29}" type="pres">
      <dgm:prSet presAssocID="{81F46EF6-45A3-40C8-86BD-CD822070E31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D25480A-8BA4-4747-9E56-795CE379F23F}" srcId="{05EB00B7-9F29-42F7-B1A1-FCBAE59D0DF6}" destId="{AD681A7A-0851-4677-9641-09DA92240F79}" srcOrd="2" destOrd="0" parTransId="{C68BD6E1-C980-4195-A313-2D49F0033B00}" sibTransId="{8A06FC43-26F7-494A-B8C5-021F57947279}"/>
    <dgm:cxn modelId="{17E8E111-D643-476F-8F42-FBBBBC833766}" type="presOf" srcId="{81F46EF6-45A3-40C8-86BD-CD822070E317}" destId="{F9FC6ACC-AE03-4E51-A4FD-B1185FA87BE1}" srcOrd="0" destOrd="0" presId="urn:microsoft.com/office/officeart/2005/8/layout/list1"/>
    <dgm:cxn modelId="{E930261E-B450-4B7E-9F46-A5A89540CFBC}" srcId="{0F62410B-0754-4A1A-82DA-23E4F27943FC}" destId="{05EB00B7-9F29-42F7-B1A1-FCBAE59D0DF6}" srcOrd="0" destOrd="0" parTransId="{E852772A-BE0B-4B5A-B508-12D28774CFBF}" sibTransId="{9B7BE7F4-DC84-4558-BD73-661F1C245A13}"/>
    <dgm:cxn modelId="{4F033E38-C85A-400F-ABA4-FA23B09B936C}" srcId="{05EB00B7-9F29-42F7-B1A1-FCBAE59D0DF6}" destId="{FE563ECD-A6DB-4C4B-8582-B935487DA5C2}" srcOrd="0" destOrd="0" parTransId="{429E6EDE-AAFE-4DF7-90D8-F61AA7A6BCEF}" sibTransId="{597CD875-8C1C-4958-BB4C-113DEB6B9AB1}"/>
    <dgm:cxn modelId="{5E5B6D43-31A6-4D02-B2E9-ECEC8F38F5E4}" type="presOf" srcId="{05EB00B7-9F29-42F7-B1A1-FCBAE59D0DF6}" destId="{87CD4DE3-3230-4957-ABA0-6FB189E8D649}" srcOrd="1" destOrd="0" presId="urn:microsoft.com/office/officeart/2005/8/layout/list1"/>
    <dgm:cxn modelId="{0D97EA63-E653-4D70-ACBF-0E4C6E9DF8B9}" srcId="{81F46EF6-45A3-40C8-86BD-CD822070E317}" destId="{CD59E414-B72F-4E1B-9AC5-1B177DD91A5D}" srcOrd="2" destOrd="0" parTransId="{16721A9F-2955-4F5C-A9BA-90BEEE994FAF}" sibTransId="{55F6A252-8A66-46E1-986A-E3C554CEB976}"/>
    <dgm:cxn modelId="{FC25A344-3DFD-49EC-9BD2-CC18239C269A}" srcId="{05EB00B7-9F29-42F7-B1A1-FCBAE59D0DF6}" destId="{44E4C232-67A9-46A0-86DC-FFC83AD22731}" srcOrd="1" destOrd="0" parTransId="{B31F9179-CF53-4553-9477-101D02FA000B}" sibTransId="{6C1CD8FD-5501-4130-BA71-EBA70C5F79F9}"/>
    <dgm:cxn modelId="{0946C444-6D6D-4CC4-8A95-76FBF67867D8}" type="presOf" srcId="{FE563ECD-A6DB-4C4B-8582-B935487DA5C2}" destId="{6F07E4ED-66C8-4D2D-971B-D2D70B242795}" srcOrd="0" destOrd="0" presId="urn:microsoft.com/office/officeart/2005/8/layout/list1"/>
    <dgm:cxn modelId="{442C0367-2E71-4CCA-9FC2-BF5C51977704}" srcId="{81F46EF6-45A3-40C8-86BD-CD822070E317}" destId="{A66BFF9C-D7FA-4535-8713-5B4E195B551A}" srcOrd="1" destOrd="0" parTransId="{60D54BD4-7679-45BA-90CA-8CC99C8CA4EA}" sibTransId="{E2181B0E-0C5C-47F0-AC83-15B6FB71A3E6}"/>
    <dgm:cxn modelId="{4A0FE06A-5F93-44F6-9801-43847B34699D}" type="presOf" srcId="{4175DCE0-2D44-4882-BEC1-F3B6BD6383B6}" destId="{127CA55C-3120-4CDA-BF41-264471E64F29}" srcOrd="0" destOrd="3" presId="urn:microsoft.com/office/officeart/2005/8/layout/list1"/>
    <dgm:cxn modelId="{09125252-CD62-4146-A09E-B2D561442D5C}" type="presOf" srcId="{81F46EF6-45A3-40C8-86BD-CD822070E317}" destId="{C8DD7316-2041-4020-AA16-C7BDB30477DF}" srcOrd="1" destOrd="0" presId="urn:microsoft.com/office/officeart/2005/8/layout/list1"/>
    <dgm:cxn modelId="{3A46A856-DB90-488A-8E63-351730D055F4}" srcId="{81F46EF6-45A3-40C8-86BD-CD822070E317}" destId="{7AB7200D-611E-454D-BDF0-AE32355A9E98}" srcOrd="0" destOrd="0" parTransId="{C54F6EF6-0565-427D-B529-FC1B8C8878DB}" sibTransId="{45E6E4AB-25F6-4F46-9D9A-E892677E2BB9}"/>
    <dgm:cxn modelId="{375B528F-3EFD-4684-917B-4F76947F1F41}" type="presOf" srcId="{05EB00B7-9F29-42F7-B1A1-FCBAE59D0DF6}" destId="{E823C9AC-4B81-4FEF-A72B-9FD45E8A0E70}" srcOrd="0" destOrd="0" presId="urn:microsoft.com/office/officeart/2005/8/layout/list1"/>
    <dgm:cxn modelId="{528D2D91-185A-48E2-A21F-F06A80D5D027}" type="presOf" srcId="{A66BFF9C-D7FA-4535-8713-5B4E195B551A}" destId="{127CA55C-3120-4CDA-BF41-264471E64F29}" srcOrd="0" destOrd="1" presId="urn:microsoft.com/office/officeart/2005/8/layout/list1"/>
    <dgm:cxn modelId="{4174B294-D56B-4033-BF70-1B1C1556480B}" type="presOf" srcId="{CD59E414-B72F-4E1B-9AC5-1B177DD91A5D}" destId="{127CA55C-3120-4CDA-BF41-264471E64F29}" srcOrd="0" destOrd="2" presId="urn:microsoft.com/office/officeart/2005/8/layout/list1"/>
    <dgm:cxn modelId="{5768B694-5C90-4283-9B90-2857018865AF}" type="presOf" srcId="{AD681A7A-0851-4677-9641-09DA92240F79}" destId="{6F07E4ED-66C8-4D2D-971B-D2D70B242795}" srcOrd="0" destOrd="2" presId="urn:microsoft.com/office/officeart/2005/8/layout/list1"/>
    <dgm:cxn modelId="{CB8AEEA2-119A-497B-BD79-9C145618A09D}" type="presOf" srcId="{8F93E660-3D2F-41D0-A663-70F657F11419}" destId="{6F07E4ED-66C8-4D2D-971B-D2D70B242795}" srcOrd="0" destOrd="3" presId="urn:microsoft.com/office/officeart/2005/8/layout/list1"/>
    <dgm:cxn modelId="{055D95A3-0608-41CA-9ACF-A6F36A7F4337}" type="presOf" srcId="{44E4C232-67A9-46A0-86DC-FFC83AD22731}" destId="{6F07E4ED-66C8-4D2D-971B-D2D70B242795}" srcOrd="0" destOrd="1" presId="urn:microsoft.com/office/officeart/2005/8/layout/list1"/>
    <dgm:cxn modelId="{7D2228AA-A3A6-404E-96E4-238C1CB7B5B4}" srcId="{81F46EF6-45A3-40C8-86BD-CD822070E317}" destId="{4175DCE0-2D44-4882-BEC1-F3B6BD6383B6}" srcOrd="3" destOrd="0" parTransId="{3CA04DCB-1470-4779-BBF9-24F22064BAE4}" sibTransId="{F0651C6F-54A0-496A-A3ED-7AB143629F9B}"/>
    <dgm:cxn modelId="{8441F2AC-5F43-4F9A-98AD-BFDAF7310923}" srcId="{05EB00B7-9F29-42F7-B1A1-FCBAE59D0DF6}" destId="{8F93E660-3D2F-41D0-A663-70F657F11419}" srcOrd="3" destOrd="0" parTransId="{AA6B83D8-3183-488A-99FA-1598F141E2C0}" sibTransId="{9421D27D-18F3-41A0-9413-7726F25DA0B0}"/>
    <dgm:cxn modelId="{89B915E8-4508-4D51-A4C0-44E9F40F8D08}" type="presOf" srcId="{0F62410B-0754-4A1A-82DA-23E4F27943FC}" destId="{4107DC55-8BB5-4E3D-9946-37ACDB4F0B99}" srcOrd="0" destOrd="0" presId="urn:microsoft.com/office/officeart/2005/8/layout/list1"/>
    <dgm:cxn modelId="{289F53EC-BEB2-43DF-BB64-39303A61BA64}" type="presOf" srcId="{7AB7200D-611E-454D-BDF0-AE32355A9E98}" destId="{127CA55C-3120-4CDA-BF41-264471E64F29}" srcOrd="0" destOrd="0" presId="urn:microsoft.com/office/officeart/2005/8/layout/list1"/>
    <dgm:cxn modelId="{76D315FE-7AC9-4B86-AD70-84A615C94ED4}" srcId="{0F62410B-0754-4A1A-82DA-23E4F27943FC}" destId="{81F46EF6-45A3-40C8-86BD-CD822070E317}" srcOrd="1" destOrd="0" parTransId="{CF510784-24A9-4EF4-98F2-A5596C8ACD4B}" sibTransId="{7CE33A08-1A2C-46AF-806E-C2A7631FAB1C}"/>
    <dgm:cxn modelId="{B5EB2664-F47E-44AD-A07C-44A12663B978}" type="presParOf" srcId="{4107DC55-8BB5-4E3D-9946-37ACDB4F0B99}" destId="{DFE721B0-1A4C-4082-AB55-8BDE8037D39E}" srcOrd="0" destOrd="0" presId="urn:microsoft.com/office/officeart/2005/8/layout/list1"/>
    <dgm:cxn modelId="{AE537D58-F939-45F6-ABF0-01AC0CDAB9CA}" type="presParOf" srcId="{DFE721B0-1A4C-4082-AB55-8BDE8037D39E}" destId="{E823C9AC-4B81-4FEF-A72B-9FD45E8A0E70}" srcOrd="0" destOrd="0" presId="urn:microsoft.com/office/officeart/2005/8/layout/list1"/>
    <dgm:cxn modelId="{30B7D07C-7E25-41CB-B901-B0AA19A3673D}" type="presParOf" srcId="{DFE721B0-1A4C-4082-AB55-8BDE8037D39E}" destId="{87CD4DE3-3230-4957-ABA0-6FB189E8D649}" srcOrd="1" destOrd="0" presId="urn:microsoft.com/office/officeart/2005/8/layout/list1"/>
    <dgm:cxn modelId="{B26FD729-1D3D-4846-830B-6B42D30AFA77}" type="presParOf" srcId="{4107DC55-8BB5-4E3D-9946-37ACDB4F0B99}" destId="{D7A9F298-B4C1-45DF-9784-084BE325B73C}" srcOrd="1" destOrd="0" presId="urn:microsoft.com/office/officeart/2005/8/layout/list1"/>
    <dgm:cxn modelId="{20DF03AB-D050-47CE-8181-BC8A126648C2}" type="presParOf" srcId="{4107DC55-8BB5-4E3D-9946-37ACDB4F0B99}" destId="{6F07E4ED-66C8-4D2D-971B-D2D70B242795}" srcOrd="2" destOrd="0" presId="urn:microsoft.com/office/officeart/2005/8/layout/list1"/>
    <dgm:cxn modelId="{EF1EC071-B429-432B-AABA-0F46BF309ECA}" type="presParOf" srcId="{4107DC55-8BB5-4E3D-9946-37ACDB4F0B99}" destId="{84256235-7A14-47AA-8D06-FEDF6B6CAF78}" srcOrd="3" destOrd="0" presId="urn:microsoft.com/office/officeart/2005/8/layout/list1"/>
    <dgm:cxn modelId="{AF0D6961-1504-42B7-865F-CD766DB8BF15}" type="presParOf" srcId="{4107DC55-8BB5-4E3D-9946-37ACDB4F0B99}" destId="{2F29AED0-DBC0-49D6-8146-911F81B3B246}" srcOrd="4" destOrd="0" presId="urn:microsoft.com/office/officeart/2005/8/layout/list1"/>
    <dgm:cxn modelId="{C6956C46-A527-41D5-9FDD-90EDB1CC786F}" type="presParOf" srcId="{2F29AED0-DBC0-49D6-8146-911F81B3B246}" destId="{F9FC6ACC-AE03-4E51-A4FD-B1185FA87BE1}" srcOrd="0" destOrd="0" presId="urn:microsoft.com/office/officeart/2005/8/layout/list1"/>
    <dgm:cxn modelId="{44A18BF2-B284-4D7A-B914-C94AF167A0ED}" type="presParOf" srcId="{2F29AED0-DBC0-49D6-8146-911F81B3B246}" destId="{C8DD7316-2041-4020-AA16-C7BDB30477DF}" srcOrd="1" destOrd="0" presId="urn:microsoft.com/office/officeart/2005/8/layout/list1"/>
    <dgm:cxn modelId="{5B328939-924F-475D-B902-2BEB09C32CB2}" type="presParOf" srcId="{4107DC55-8BB5-4E3D-9946-37ACDB4F0B99}" destId="{7A300B7C-62CA-4BF3-BF68-C3206D164B84}" srcOrd="5" destOrd="0" presId="urn:microsoft.com/office/officeart/2005/8/layout/list1"/>
    <dgm:cxn modelId="{B32EF300-7802-4583-ADCC-82844F187C9C}" type="presParOf" srcId="{4107DC55-8BB5-4E3D-9946-37ACDB4F0B99}" destId="{127CA55C-3120-4CDA-BF41-264471E64F2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87DF4-6493-475A-9C93-BDB4877BDB94}">
      <dsp:nvSpPr>
        <dsp:cNvPr id="0" name=""/>
        <dsp:cNvSpPr/>
      </dsp:nvSpPr>
      <dsp:spPr>
        <a:xfrm>
          <a:off x="0" y="273450"/>
          <a:ext cx="6628804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Lapsi kokee, että hän tarpeet huomioidaan ja niihin vastataan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Lapsi luottaa, että vanhempi on tarvittaessa saatavilla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Vuorovaikutus johdonmukaista</a:t>
          </a:r>
          <a:endParaRPr lang="en-US" sz="1400" kern="1200"/>
        </a:p>
      </dsp:txBody>
      <dsp:txXfrm>
        <a:off x="0" y="273450"/>
        <a:ext cx="6628804" cy="1014300"/>
      </dsp:txXfrm>
    </dsp:sp>
    <dsp:sp modelId="{56197F49-BE56-4171-8E24-00AC138F86AA}">
      <dsp:nvSpPr>
        <dsp:cNvPr id="0" name=""/>
        <dsp:cNvSpPr/>
      </dsp:nvSpPr>
      <dsp:spPr>
        <a:xfrm>
          <a:off x="331440" y="6681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Turvallinen eli luottavainen kiintymyssuhde</a:t>
          </a:r>
          <a:endParaRPr lang="en-US" sz="1400" kern="1200"/>
        </a:p>
      </dsp:txBody>
      <dsp:txXfrm>
        <a:off x="351615" y="86985"/>
        <a:ext cx="4599812" cy="372930"/>
      </dsp:txXfrm>
    </dsp:sp>
    <dsp:sp modelId="{B1C64DD6-4670-40A8-B0E1-2D693A94ED56}">
      <dsp:nvSpPr>
        <dsp:cNvPr id="0" name=""/>
        <dsp:cNvSpPr/>
      </dsp:nvSpPr>
      <dsp:spPr>
        <a:xfrm>
          <a:off x="0" y="1569990"/>
          <a:ext cx="6628804" cy="771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Lapsella ei ole uhkaa, mutta vanhempi ei osoita tunteita eikä ota lapsen tunteita vastaan</a:t>
          </a:r>
          <a:endParaRPr lang="en-US" sz="1400" kern="1200"/>
        </a:p>
      </dsp:txBody>
      <dsp:txXfrm>
        <a:off x="0" y="1569990"/>
        <a:ext cx="6628804" cy="771750"/>
      </dsp:txXfrm>
    </dsp:sp>
    <dsp:sp modelId="{4422370A-577B-4919-8928-59FD87FC7C28}">
      <dsp:nvSpPr>
        <dsp:cNvPr id="0" name=""/>
        <dsp:cNvSpPr/>
      </dsp:nvSpPr>
      <dsp:spPr>
        <a:xfrm>
          <a:off x="331440" y="136335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Välttelevä kiintymyssuhde</a:t>
          </a:r>
          <a:endParaRPr lang="en-US" sz="1400" kern="1200"/>
        </a:p>
      </dsp:txBody>
      <dsp:txXfrm>
        <a:off x="351615" y="1383525"/>
        <a:ext cx="4599812" cy="372930"/>
      </dsp:txXfrm>
    </dsp:sp>
    <dsp:sp modelId="{7A26533A-3693-48EB-B60B-666327DF7216}">
      <dsp:nvSpPr>
        <dsp:cNvPr id="0" name=""/>
        <dsp:cNvSpPr/>
      </dsp:nvSpPr>
      <dsp:spPr>
        <a:xfrm>
          <a:off x="0" y="2623980"/>
          <a:ext cx="6628804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Lapsi ei luota turvan ja hoidon pysyvyyteen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Lapsi ei tiedä, mitä häneltä odotetaan</a:t>
          </a:r>
          <a:endParaRPr lang="en-US" sz="1400" kern="1200"/>
        </a:p>
      </dsp:txBody>
      <dsp:txXfrm>
        <a:off x="0" y="2623980"/>
        <a:ext cx="6628804" cy="793800"/>
      </dsp:txXfrm>
    </dsp:sp>
    <dsp:sp modelId="{9E94861B-E236-43FE-949D-D83B68560F8E}">
      <dsp:nvSpPr>
        <dsp:cNvPr id="0" name=""/>
        <dsp:cNvSpPr/>
      </dsp:nvSpPr>
      <dsp:spPr>
        <a:xfrm>
          <a:off x="331440" y="241734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1976191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1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Ristiriitainen kiintymyssuhde</a:t>
          </a:r>
          <a:endParaRPr lang="en-US" sz="1400" kern="1200"/>
        </a:p>
      </dsp:txBody>
      <dsp:txXfrm>
        <a:off x="351615" y="2437515"/>
        <a:ext cx="4599812" cy="372930"/>
      </dsp:txXfrm>
    </dsp:sp>
    <dsp:sp modelId="{09768E2E-948C-460B-930E-CC72EB08EF30}">
      <dsp:nvSpPr>
        <dsp:cNvPr id="0" name=""/>
        <dsp:cNvSpPr/>
      </dsp:nvSpPr>
      <dsp:spPr>
        <a:xfrm>
          <a:off x="0" y="3700020"/>
          <a:ext cx="6628804" cy="121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Lapsi ei kykene käyttämään yhtä selkeää strategiaa vanhemman läheisyyden saamiseksi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Aikuinen kohtelee lasta kaltoin ja on ajoittain vaarallinen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/>
            <a:t>Huolenpitoa laiminlyödään ja lasta mahdollisesti hyväksikäytetään</a:t>
          </a:r>
          <a:endParaRPr lang="en-US" sz="1400" kern="1200"/>
        </a:p>
      </dsp:txBody>
      <dsp:txXfrm>
        <a:off x="0" y="3700020"/>
        <a:ext cx="6628804" cy="1212750"/>
      </dsp:txXfrm>
    </dsp:sp>
    <dsp:sp modelId="{4B0732A0-90B7-48C2-823E-4D1C77FAB4DA}">
      <dsp:nvSpPr>
        <dsp:cNvPr id="0" name=""/>
        <dsp:cNvSpPr/>
      </dsp:nvSpPr>
      <dsp:spPr>
        <a:xfrm>
          <a:off x="331440" y="349338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Jäsentymätön kiintymyssuhde</a:t>
          </a:r>
          <a:endParaRPr lang="en-US" sz="1400" kern="1200"/>
        </a:p>
      </dsp:txBody>
      <dsp:txXfrm>
        <a:off x="351615" y="3513555"/>
        <a:ext cx="4599812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7E4ED-66C8-4D2D-971B-D2D70B242795}">
      <dsp:nvSpPr>
        <dsp:cNvPr id="0" name=""/>
        <dsp:cNvSpPr/>
      </dsp:nvSpPr>
      <dsp:spPr>
        <a:xfrm>
          <a:off x="0" y="1095759"/>
          <a:ext cx="10325418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1367" tIns="333248" rIns="80136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Mitä tilanteessa tarkalleen ottaen tapahtui?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Muistatko vielä mitä tunsit tai ajattelit tilanteessa?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Mitä luulet, huomasiko ystäväsi sinun tunteesi jollain tavalla?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Entä mitä luulet, mitenköhän ystäväsi koki tuon tilanteen?</a:t>
          </a:r>
          <a:endParaRPr lang="en-US" sz="1600" kern="1200"/>
        </a:p>
      </dsp:txBody>
      <dsp:txXfrm>
        <a:off x="0" y="1095759"/>
        <a:ext cx="10325418" cy="1411200"/>
      </dsp:txXfrm>
    </dsp:sp>
    <dsp:sp modelId="{87CD4DE3-3230-4957-ABA0-6FB189E8D649}">
      <dsp:nvSpPr>
        <dsp:cNvPr id="0" name=""/>
        <dsp:cNvSpPr/>
      </dsp:nvSpPr>
      <dsp:spPr>
        <a:xfrm>
          <a:off x="516270" y="859599"/>
          <a:ext cx="7227792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193" tIns="0" rIns="2731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Muistele viime päiviltä sellaista tilannetta, jolloin sinulla jonkun ystäväsi tai perheenjäsenesi kanssa positiivinen vuorovaikutustilanne</a:t>
          </a:r>
          <a:endParaRPr lang="en-US" sz="1600" kern="1200"/>
        </a:p>
      </dsp:txBody>
      <dsp:txXfrm>
        <a:off x="539327" y="882656"/>
        <a:ext cx="7181678" cy="426206"/>
      </dsp:txXfrm>
    </dsp:sp>
    <dsp:sp modelId="{127CA55C-3120-4CDA-BF41-264471E64F29}">
      <dsp:nvSpPr>
        <dsp:cNvPr id="0" name=""/>
        <dsp:cNvSpPr/>
      </dsp:nvSpPr>
      <dsp:spPr>
        <a:xfrm>
          <a:off x="0" y="2829519"/>
          <a:ext cx="10325418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1367" tIns="333248" rIns="80136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Mitä tilanteessa tarkalleen ottaen tapahtui?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Muistatko vielä mitä tunsit tai ajattelit tilanteessa?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Mitä luulet, huomasiko ystäväsi sinun tunteesi jollain tavalla?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600" kern="1200"/>
            <a:t>Entä mitä luulet, mitenköhän ystäväsi koki tuon tilanteen?</a:t>
          </a:r>
          <a:endParaRPr lang="en-US" sz="1600" kern="1200"/>
        </a:p>
      </dsp:txBody>
      <dsp:txXfrm>
        <a:off x="0" y="2829519"/>
        <a:ext cx="10325418" cy="1411200"/>
      </dsp:txXfrm>
    </dsp:sp>
    <dsp:sp modelId="{C8DD7316-2041-4020-AA16-C7BDB30477DF}">
      <dsp:nvSpPr>
        <dsp:cNvPr id="0" name=""/>
        <dsp:cNvSpPr/>
      </dsp:nvSpPr>
      <dsp:spPr>
        <a:xfrm>
          <a:off x="516270" y="2593360"/>
          <a:ext cx="7227792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193" tIns="0" rIns="27319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Voit myös muistella viime päiviltä sellaista tilannetta, jolloin sinulla oli ystäväsi tai läheisesi kanssa hankalaa.</a:t>
          </a:r>
          <a:endParaRPr lang="en-US" sz="1600" kern="1200"/>
        </a:p>
      </dsp:txBody>
      <dsp:txXfrm>
        <a:off x="539327" y="2616417"/>
        <a:ext cx="7181678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46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683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4888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5211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6229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252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139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01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676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55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04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93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673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052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02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605D6-3C0C-47B3-9D70-D63CBBB5A20E}" type="datetimeFigureOut">
              <a:rPr lang="fi-FI" smtClean="0"/>
              <a:t>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3FF7C7-14C6-4E1F-B31E-619C18EB3A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48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oppimateriaalit.jamk.fi/elinikainenohjaus/files/2015/06/elamankaaren_eri_vaiheet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0D4D49-6E1D-4119-8F4A-AB53769010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Psykososiaalinen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4C9987-6230-4EAC-A0FA-69B78863E0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  <a:p>
            <a:r>
              <a:rPr lang="fi-FI" dirty="0"/>
              <a:t>Kirjan sivut 27-30</a:t>
            </a:r>
          </a:p>
        </p:txBody>
      </p:sp>
    </p:spTree>
    <p:extLst>
      <p:ext uri="{BB962C8B-B14F-4D97-AF65-F5344CB8AC3E}">
        <p14:creationId xmlns:p14="http://schemas.microsoft.com/office/powerpoint/2010/main" val="1024423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61E9F0-4115-4F56-93AE-65114143B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NUORUUSIKÄ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DA4991-4187-4B3B-AB0E-D2F9F6407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9311"/>
            <a:ext cx="8596668" cy="4202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Identiteetti – roolien hajaannus</a:t>
            </a:r>
          </a:p>
          <a:p>
            <a:r>
              <a:rPr lang="fi-FI" dirty="0"/>
              <a:t>Tärkeää, että nuori hyväksyy oman muuttuneen kehonsa</a:t>
            </a:r>
          </a:p>
          <a:p>
            <a:r>
              <a:rPr lang="fi-FI" dirty="0"/>
              <a:t>Minäidentiteetin etsimisen ja löytämisen aikaa</a:t>
            </a:r>
          </a:p>
          <a:p>
            <a:r>
              <a:rPr lang="fi-FI" dirty="0"/>
              <a:t>Identiteetti tarkoittaa kykyä kokea ja ylläpitää sisäistä yhtenäisyyttä ja jatkuvuutta</a:t>
            </a:r>
          </a:p>
          <a:p>
            <a:r>
              <a:rPr lang="fi-FI" dirty="0"/>
              <a:t>Kehitystä ylläpitäviä prosesseja ovat vertaisryhmän paine ja roolikokeilut</a:t>
            </a:r>
          </a:p>
          <a:p>
            <a:r>
              <a:rPr lang="fi-FI" dirty="0"/>
              <a:t>Erilaisten valintojen tekeminen (koulutus- ja ammatinvalinta, elämäntapa ja arvot jne.)</a:t>
            </a:r>
          </a:p>
          <a:p>
            <a:r>
              <a:rPr lang="fi-FI" dirty="0"/>
              <a:t>Jos tämä kehityskriisi jää läpikäymättä, on seurauksena identiteetin hajanaisuus tai se, ettei identiteettiä pääse muodostumaan. Toisaalta negatiivinen identiteetti ja roolihajaannus voivat olla normaaleja nuoruuden kehitysvaiheita.</a:t>
            </a:r>
          </a:p>
        </p:txBody>
      </p:sp>
    </p:spTree>
    <p:extLst>
      <p:ext uri="{BB962C8B-B14F-4D97-AF65-F5344CB8AC3E}">
        <p14:creationId xmlns:p14="http://schemas.microsoft.com/office/powerpoint/2010/main" val="323786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DE8171-7441-499C-AB95-04294580F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VARHAISAIKUISUUS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7EA469-0FC1-4A2B-BC72-07AF0BF3D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Läheisyys – eristäytyminen</a:t>
            </a:r>
          </a:p>
          <a:p>
            <a:r>
              <a:rPr lang="fi-FI" dirty="0"/>
              <a:t>Vastavuoroisuus samanikäisten kanssa</a:t>
            </a:r>
          </a:p>
          <a:p>
            <a:r>
              <a:rPr lang="fi-FI" dirty="0"/>
              <a:t>Sisäisen vastuullisuuden saavuttaminen</a:t>
            </a:r>
          </a:p>
          <a:p>
            <a:r>
              <a:rPr lang="fi-FI" dirty="0"/>
              <a:t>Perusvoimia: rakkaus ja omistautuminen.</a:t>
            </a:r>
          </a:p>
          <a:p>
            <a:r>
              <a:rPr lang="fi-FI" dirty="0"/>
              <a:t>Kehitystä ohjaavana prosessina ovat kontaktit omiin ikätovereihin</a:t>
            </a:r>
          </a:p>
          <a:p>
            <a:r>
              <a:rPr lang="fi-FI" dirty="0"/>
              <a:t>Niiden kautta opitaan ihmissuhteissa antaminen, jakaminen ja saaminen</a:t>
            </a:r>
          </a:p>
        </p:txBody>
      </p:sp>
    </p:spTree>
    <p:extLst>
      <p:ext uri="{BB962C8B-B14F-4D97-AF65-F5344CB8AC3E}">
        <p14:creationId xmlns:p14="http://schemas.microsoft.com/office/powerpoint/2010/main" val="234780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8C5933-B6E7-4C51-A674-29430E9FF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KESKI-IKÄ (35-65V)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30B9A-145A-476C-8A31-186E3E92B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Luovuus, tuottavuus – lamaantuminen</a:t>
            </a:r>
          </a:p>
          <a:p>
            <a:r>
              <a:rPr lang="fi-FI" dirty="0"/>
              <a:t>Tuottavuus tarkoittaa suuntautumista uusiin tehtäviin, harrastuksiin ja vastuuseen sekä huolehtimista siitä, mitä on tähän mennessä saanut aikaan</a:t>
            </a:r>
          </a:p>
          <a:p>
            <a:r>
              <a:rPr lang="fi-FI" dirty="0"/>
              <a:t>Tarve opastaa tulevia sukupolvia</a:t>
            </a:r>
          </a:p>
          <a:p>
            <a:r>
              <a:rPr lang="fi-FI" dirty="0"/>
              <a:t>Lamautuminen tarkoittaa käpertymistä sisäänpäin omaan itseensä</a:t>
            </a:r>
          </a:p>
          <a:p>
            <a:r>
              <a:rPr lang="fi-FI" dirty="0"/>
              <a:t>Yksilöiden väliset erot kehityksessä ovat suuret</a:t>
            </a:r>
          </a:p>
          <a:p>
            <a:r>
              <a:rPr lang="fi-FI" dirty="0"/>
              <a:t>Uudet merkitykset tai henkisen kasvun pysähtyminen (tunne, ettei ole mitään vaikutusmahdollisuutta tulevaisuuteen)</a:t>
            </a:r>
          </a:p>
        </p:txBody>
      </p:sp>
    </p:spTree>
    <p:extLst>
      <p:ext uri="{BB962C8B-B14F-4D97-AF65-F5344CB8AC3E}">
        <p14:creationId xmlns:p14="http://schemas.microsoft.com/office/powerpoint/2010/main" val="640079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6DE469-994C-4EEB-B70C-2D40F9E12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VANHUUS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859A7-EA63-4FD5-89E5-734D9F8F9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Minän eheys – epätoivo ja katkeruus</a:t>
            </a:r>
          </a:p>
          <a:p>
            <a:r>
              <a:rPr lang="fi-FI" dirty="0"/>
              <a:t>Eletyn elämän arvioinnin aikaa</a:t>
            </a:r>
          </a:p>
          <a:p>
            <a:r>
              <a:rPr lang="fi-FI" dirty="0"/>
              <a:t>Voi kiinnostua aktiivisesti elämän merkityksestä tai lukkiutua kuolemanpelkoon</a:t>
            </a:r>
          </a:p>
          <a:p>
            <a:r>
              <a:rPr lang="fi-FI" dirty="0"/>
              <a:t>Ihminen, joka kohtaa vanhuuden siihen kuuluvine kokemuksineen ja kehitystehtävineen, saavuttaa minän integraation, eheyden.</a:t>
            </a:r>
          </a:p>
        </p:txBody>
      </p:sp>
    </p:spTree>
    <p:extLst>
      <p:ext uri="{BB962C8B-B14F-4D97-AF65-F5344CB8AC3E}">
        <p14:creationId xmlns:p14="http://schemas.microsoft.com/office/powerpoint/2010/main" val="1967999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7F43E4-7908-4AB8-A8D0-A4ACE0DBA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5D8CF3-7427-4AC0-B93B-88D4A7D3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Pohtikaa pienissä ryhmissä: </a:t>
            </a:r>
          </a:p>
          <a:p>
            <a:pPr lvl="1"/>
            <a:r>
              <a:rPr lang="fi-FI" dirty="0"/>
              <a:t>Kuka oli ensimmäinen kaverisi? Millainen suhde sinulla on nyt tähän kaveriin?</a:t>
            </a:r>
          </a:p>
          <a:p>
            <a:pPr lvl="1"/>
            <a:r>
              <a:rPr lang="fi-FI" dirty="0"/>
              <a:t>Kerro ensimmäisestä opettajastasi. Miltä hän näytti? Mitä positiivisia ominaisuuksia hänessä oli?</a:t>
            </a:r>
          </a:p>
          <a:p>
            <a:pPr lvl="1"/>
            <a:r>
              <a:rPr lang="fi-FI" dirty="0"/>
              <a:t>Millaisia asioita pohdit 12-vuotiaana? Mikä oli toiveammattisi?</a:t>
            </a:r>
          </a:p>
        </p:txBody>
      </p:sp>
    </p:spTree>
    <p:extLst>
      <p:ext uri="{BB962C8B-B14F-4D97-AF65-F5344CB8AC3E}">
        <p14:creationId xmlns:p14="http://schemas.microsoft.com/office/powerpoint/2010/main" val="2356515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7AFE7-1845-4862-BDB4-D080702E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Kiintymyssuhde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D5F940-D7F9-4B5E-9FCF-AD87DD5BB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Kiintymyssuhde lapsen ja hänen huoltajansa (yleensä äidin) välinen </a:t>
            </a:r>
            <a:r>
              <a:rPr lang="fi-FI" b="1" dirty="0"/>
              <a:t>tunnesuhde</a:t>
            </a:r>
            <a:r>
              <a:rPr lang="fi-FI" dirty="0"/>
              <a:t>, joka syntyy lapsen ja vanhemman välisestä vuorovaikutuksesta</a:t>
            </a:r>
          </a:p>
          <a:p>
            <a:r>
              <a:rPr lang="fi-FI" dirty="0"/>
              <a:t>Lapsuudessa luodut kiintymyssuhteen vaikuttavat merkittävästi persoonallisuuden kehittymiseen, itsetuntoon ja minäkuvaan</a:t>
            </a:r>
          </a:p>
          <a:p>
            <a:r>
              <a:rPr lang="fi-FI" dirty="0"/>
              <a:t>Kiintymyssuhdetta ja varhaista vuorovaikutusta ovat tutkineet John </a:t>
            </a:r>
            <a:r>
              <a:rPr lang="fi-FI" dirty="0" err="1"/>
              <a:t>Bowlby</a:t>
            </a:r>
            <a:r>
              <a:rPr lang="fi-FI" dirty="0"/>
              <a:t> (1978) ja Mary D. </a:t>
            </a:r>
            <a:r>
              <a:rPr lang="fi-FI" dirty="0" err="1"/>
              <a:t>Ainsworth</a:t>
            </a:r>
            <a:r>
              <a:rPr lang="fi-FI" dirty="0"/>
              <a:t> (1978)</a:t>
            </a:r>
          </a:p>
          <a:p>
            <a:r>
              <a:rPr lang="fi-FI" dirty="0" err="1"/>
              <a:t>Ainsworthin</a:t>
            </a:r>
            <a:r>
              <a:rPr lang="fi-FI" dirty="0"/>
              <a:t> mukaan kiintymyssuhdemalleja on neljä</a:t>
            </a:r>
          </a:p>
        </p:txBody>
      </p:sp>
    </p:spTree>
    <p:extLst>
      <p:ext uri="{BB962C8B-B14F-4D97-AF65-F5344CB8AC3E}">
        <p14:creationId xmlns:p14="http://schemas.microsoft.com/office/powerpoint/2010/main" val="1706130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877D9A3-8855-4D33-8A99-B4D19C00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fi-FI" sz="2400"/>
              <a:t>Ainsworthin kiintymyssuhdemallit</a:t>
            </a:r>
          </a:p>
        </p:txBody>
      </p:sp>
      <p:grpSp>
        <p:nvGrpSpPr>
          <p:cNvPr id="34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6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" name="Sisällön paikkamerkki 2">
            <a:extLst>
              <a:ext uri="{FF2B5EF4-FFF2-40B4-BE49-F238E27FC236}">
                <a16:creationId xmlns:a16="http://schemas.microsoft.com/office/drawing/2014/main" id="{E50CF681-0551-4A78-86D3-564A0B01F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156861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0742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DC6785-BFF5-40D0-8575-C517ADD60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Mentalisaatiokyky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F21406-AE0E-4FD3-9617-4774C12D0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Mentalisaatio</a:t>
            </a:r>
            <a:r>
              <a:rPr lang="fi-FI" dirty="0"/>
              <a:t> on tietoista pyrkimystä ymmärtää itseä ja toisen ihmisen toimintaa, näkökulmaa ja kokemusta</a:t>
            </a:r>
          </a:p>
          <a:p>
            <a:r>
              <a:rPr lang="fi-FI" dirty="0"/>
              <a:t>Toisen yllättävä tapa reagoida tai käyttäytyä haastaa pohtimaan käytöksen taustalla olevia asioita</a:t>
            </a:r>
          </a:p>
          <a:p>
            <a:r>
              <a:rPr lang="fi-FI" dirty="0"/>
              <a:t>Pohja </a:t>
            </a:r>
            <a:r>
              <a:rPr lang="fi-FI" dirty="0" err="1"/>
              <a:t>mentalisaatiokyvyn</a:t>
            </a:r>
            <a:r>
              <a:rPr lang="fi-FI" dirty="0"/>
              <a:t> kehittymiselle luodaan varhaisten vuosien aikana, mutta kykyä voi kehittää läpi elämän</a:t>
            </a:r>
          </a:p>
          <a:p>
            <a:r>
              <a:rPr lang="fi-FI" dirty="0"/>
              <a:t>Omien tunteiden, mielentilojen, ajatusten ja uskomusten tunnistaminen ja tarkastelu on tärkeää</a:t>
            </a:r>
          </a:p>
          <a:p>
            <a:r>
              <a:rPr lang="fi-FI" dirty="0" err="1"/>
              <a:t>Mentalisaatiokyky</a:t>
            </a:r>
            <a:r>
              <a:rPr lang="fi-FI" dirty="0"/>
              <a:t> auttaa mm. ymmärtämään luokan ystävyyssuhteita</a:t>
            </a:r>
          </a:p>
          <a:p>
            <a:r>
              <a:rPr lang="fi-FI" dirty="0"/>
              <a:t>Nuoruusiän tunnemyllerrys voi haitata </a:t>
            </a:r>
            <a:r>
              <a:rPr lang="fi-FI" dirty="0" err="1"/>
              <a:t>mentalisaatiokyvyn</a:t>
            </a:r>
            <a:r>
              <a:rPr lang="fi-FI" dirty="0"/>
              <a:t> kehittymistä</a:t>
            </a:r>
          </a:p>
        </p:txBody>
      </p:sp>
    </p:spTree>
    <p:extLst>
      <p:ext uri="{BB962C8B-B14F-4D97-AF65-F5344CB8AC3E}">
        <p14:creationId xmlns:p14="http://schemas.microsoft.com/office/powerpoint/2010/main" val="1425512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13FB2B-E546-4E48-A6A5-678FA41CF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dirty="0"/>
              <a:t>Tehtävä</a:t>
            </a:r>
          </a:p>
        </p:txBody>
      </p:sp>
      <p:graphicFrame>
        <p:nvGraphicFramePr>
          <p:cNvPr id="15" name="Sisällön paikkamerkki 2">
            <a:extLst>
              <a:ext uri="{FF2B5EF4-FFF2-40B4-BE49-F238E27FC236}">
                <a16:creationId xmlns:a16="http://schemas.microsoft.com/office/drawing/2014/main" id="{9AC0FFEC-7E40-4EAA-AE50-17BE863356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031382"/>
              </p:ext>
            </p:extLst>
          </p:nvPr>
        </p:nvGraphicFramePr>
        <p:xfrm>
          <a:off x="677862" y="1473200"/>
          <a:ext cx="10325418" cy="510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5129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C3D5C9-A93C-41A2-8E32-B8F9C355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Sukupuoli-identiteetin kehittyminen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B8E404-315C-4AE4-B0BC-FDDBF08EB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Sukupuoli-identiteetti tarkoittaa yksilön kokemusta omasta sukupuolestaan</a:t>
            </a:r>
          </a:p>
          <a:p>
            <a:r>
              <a:rPr lang="fi-FI" dirty="0"/>
              <a:t>Sukupuoli on biologinen, kulttuurinen, sosiaalinen ja historiallinen käsite</a:t>
            </a:r>
          </a:p>
          <a:p>
            <a:r>
              <a:rPr lang="fi-FI" dirty="0"/>
              <a:t>Sukupuoli-identiteetti alkaa kehittyä noin 2-4 vuoden iässä</a:t>
            </a:r>
          </a:p>
          <a:p>
            <a:pPr lvl="1"/>
            <a:r>
              <a:rPr lang="fi-FI" dirty="0"/>
              <a:t>Tutustuminen omaan ja toisen kehoon tapahtuu leikin yhteydessä</a:t>
            </a:r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Ohjaajan tulee muistaa, että sukupuolen erityisyys on lapsen/ nuoren sisäinen kokemus</a:t>
            </a:r>
          </a:p>
          <a:p>
            <a:pPr lvl="1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Lapsi on tärkeää kohdata yksilönä eikä vain sukupuolen edustajana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201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B5A6CE-2B15-4998-8B90-F935460D5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600D90-4AD1-4E4F-8937-C087B9E3A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8439"/>
            <a:ext cx="9091134" cy="4312923"/>
          </a:xfrm>
        </p:spPr>
        <p:txBody>
          <a:bodyPr>
            <a:normAutofit/>
          </a:bodyPr>
          <a:lstStyle/>
          <a:p>
            <a:r>
              <a:rPr lang="fi-FI" sz="2000" dirty="0"/>
              <a:t>Erik H. Eriksonin psykososiaalisen kehityksen teorian (1950) mukaan ihmisen elämänkaari jaetaan kahdeksaan kehityksen vaiheeseen</a:t>
            </a:r>
          </a:p>
          <a:p>
            <a:r>
              <a:rPr lang="fi-FI" sz="2000" dirty="0"/>
              <a:t>Jokainen vaihe on kehityksellinen kriisi, josta selviytyminen on edellytys seuraavan kehitystehtävän onnistumiselle</a:t>
            </a:r>
          </a:p>
          <a:p>
            <a:r>
              <a:rPr lang="fi-FI" sz="2000" dirty="0"/>
              <a:t>Vaikka jokainen elämä on yksilöllinen, tietyt kehityksen lainalaisuudet pätevät jokaisen elämänkaaressa</a:t>
            </a:r>
          </a:p>
          <a:p>
            <a:r>
              <a:rPr lang="fi-FI" sz="2000" dirty="0"/>
              <a:t>Ratkaistun kriisin myötä ihmiselle syntyy sisäinen perusvoima</a:t>
            </a:r>
          </a:p>
          <a:p>
            <a:r>
              <a:rPr lang="fi-FI" sz="2000" dirty="0"/>
              <a:t>Lapsuudessa kehittyvät perusvoimat ovat toivo, tahto, tarkoitus ja pätevyys, nuoruudessa uskollisuus, aikuisuudessa rakkaus ja huolenpito ja vanhuudessa viisaus</a:t>
            </a:r>
          </a:p>
        </p:txBody>
      </p:sp>
    </p:spTree>
    <p:extLst>
      <p:ext uri="{BB962C8B-B14F-4D97-AF65-F5344CB8AC3E}">
        <p14:creationId xmlns:p14="http://schemas.microsoft.com/office/powerpoint/2010/main" val="3620818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6A12E2-90EE-4633-BDF7-062B7E6C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Seksuaali-identiteetti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B73A43-0CFE-4154-A490-A884F39AD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Seksuaali-identiteetti tarkoittaa yksilön kokemusta siitä, keneen tai mihin hän kohdistaa emotionaalisia tai eroottisia tunteita</a:t>
            </a:r>
          </a:p>
          <a:p>
            <a:r>
              <a:rPr lang="fi-FI" dirty="0"/>
              <a:t>Kehittyminen alkaa usein varhaisnuoruudessa, mutta kehitys päivittyy kokemuksen karttuessa</a:t>
            </a:r>
          </a:p>
          <a:p>
            <a:r>
              <a:rPr lang="fi-FI" dirty="0"/>
              <a:t>Ohjaajan on tärkeä luoda avoin ilmapiiri, jossa on turvallista tarkastella omia toiveita ja ajatuksia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391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A1B45B-8E5D-49A9-B61B-19A8F171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69BD9-6AC7-4F14-9870-5FC90FA04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https://oppimateriaalit.jamk.fi/elinikainenohjaus/files/2015/06/elamankaaren_eri_vaiheet.pdf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60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4A8BC9-C4DA-4F0B-8FAA-7302AD3BB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F44C0E-617E-4276-8A1B-4396F077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1583473"/>
            <a:ext cx="11441151" cy="3344128"/>
          </a:xfrm>
        </p:spPr>
        <p:txBody>
          <a:bodyPr>
            <a:normAutofit/>
          </a:bodyPr>
          <a:lstStyle/>
          <a:p>
            <a:r>
              <a:rPr lang="fi-FI" dirty="0"/>
              <a:t>Vauvaikä (0-1v)</a:t>
            </a:r>
          </a:p>
          <a:p>
            <a:r>
              <a:rPr lang="fi-FI" dirty="0"/>
              <a:t>Pikkulapsi-ikä (n. 1-3v)</a:t>
            </a:r>
          </a:p>
          <a:p>
            <a:r>
              <a:rPr lang="fi-FI" dirty="0"/>
              <a:t>Leikki-ikä (3-6v)</a:t>
            </a:r>
          </a:p>
          <a:p>
            <a:r>
              <a:rPr lang="fi-FI" dirty="0"/>
              <a:t>Varhainen kouluikä (n. 6-11v)</a:t>
            </a:r>
          </a:p>
          <a:p>
            <a:r>
              <a:rPr lang="fi-FI" dirty="0"/>
              <a:t>Nuoruusikä </a:t>
            </a:r>
          </a:p>
          <a:p>
            <a:r>
              <a:rPr lang="fi-FI" dirty="0"/>
              <a:t>Varhaisaikuisuus</a:t>
            </a:r>
          </a:p>
          <a:p>
            <a:r>
              <a:rPr lang="fi-FI" dirty="0"/>
              <a:t>Keski-ikä</a:t>
            </a:r>
          </a:p>
          <a:p>
            <a:r>
              <a:rPr lang="fi-FI" dirty="0"/>
              <a:t>Vanhuus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40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5F37D7-2C61-4A10-B336-97B85FC2E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B5802-C4DA-4E14-8C4C-F6BA27AE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Ensimmäinen vuosi</a:t>
            </a:r>
            <a:r>
              <a:rPr lang="fi-FI" dirty="0"/>
              <a:t>: perusturvallisuuden syntyminen ja kiintymyssuhteen luominen</a:t>
            </a:r>
          </a:p>
          <a:p>
            <a:r>
              <a:rPr lang="fi-FI" b="1" dirty="0"/>
              <a:t>Toinen vuosi</a:t>
            </a:r>
            <a:r>
              <a:rPr lang="fi-FI" dirty="0"/>
              <a:t>: siistiksi oppiminen, motoristen taitojen ja puheen oppiminen, ensimmäisten käyttäytymissääntöjen oppiminen</a:t>
            </a:r>
          </a:p>
          <a:p>
            <a:r>
              <a:rPr lang="fi-FI" b="1" dirty="0"/>
              <a:t>Leikki-ikä</a:t>
            </a:r>
            <a:r>
              <a:rPr lang="fi-FI" dirty="0"/>
              <a:t>: kaverisuhteiden luominen, hienomotoristen taitojen oppiminen, leikin ja mielikuvituksen kehittyminen, sosiaalisten taitojen oppiminen, kouluvalmiuksiin kypsyminen</a:t>
            </a:r>
          </a:p>
          <a:p>
            <a:r>
              <a:rPr lang="fi-FI" b="1" dirty="0"/>
              <a:t>Kouluikä</a:t>
            </a:r>
            <a:r>
              <a:rPr lang="fi-FI" dirty="0"/>
              <a:t>: koulutyön aloittaminen, oppiminen, harrastusten aloittaminen</a:t>
            </a:r>
          </a:p>
          <a:p>
            <a:r>
              <a:rPr lang="fi-FI" b="1" dirty="0"/>
              <a:t>Nuoruusikä</a:t>
            </a:r>
            <a:r>
              <a:rPr lang="fi-FI" dirty="0"/>
              <a:t>: puberteettiin liittyvien muutosten hyväksyminen, irrottautuminen riippuvuussuhteesta vanhempiin, sukupuoli-identiteetin hahmottaminen, kaverisuhteiden luominen molempiin sukupuoliin sekä omalta tuntuvan ideologian löytäminen</a:t>
            </a:r>
          </a:p>
        </p:txBody>
      </p:sp>
    </p:spTree>
    <p:extLst>
      <p:ext uri="{BB962C8B-B14F-4D97-AF65-F5344CB8AC3E}">
        <p14:creationId xmlns:p14="http://schemas.microsoft.com/office/powerpoint/2010/main" val="151762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F1EB88-6B7D-4767-BFF8-4F50FCB0B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B00915-223D-4A53-9FAF-ECE4D09B2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Nuori aikuinen</a:t>
            </a:r>
            <a:r>
              <a:rPr lang="fi-FI" dirty="0"/>
              <a:t>: Avioliittoon ja perhe-elämään valmistautuminen, opiskelu, työ, taloudellinen vastuu sekä oman maailmankuvan ja ihmiskäsityksen muodostuminen</a:t>
            </a:r>
          </a:p>
          <a:p>
            <a:r>
              <a:rPr lang="fi-FI" b="1" dirty="0"/>
              <a:t>Aikuisuus</a:t>
            </a:r>
            <a:r>
              <a:rPr lang="fi-FI" dirty="0"/>
              <a:t>: Perheen perustaminen ja yhteiselämään sopeutuminen, lasten kasvattaminen sekä kypsä sosiaalinen vastuullisuus ja emotionaalinen joustavuus</a:t>
            </a:r>
          </a:p>
          <a:p>
            <a:r>
              <a:rPr lang="fi-FI" b="1" dirty="0"/>
              <a:t>Vanhuus</a:t>
            </a:r>
            <a:r>
              <a:rPr lang="fi-FI" dirty="0"/>
              <a:t>: Työelämästä luopuminen, vähentyneen fyysisen voiman ja terveyden hyväksyminen, sopeutuminen yksinoloon, eletyn elämän hyväksyminen sekä elämän rajallisuuden hyväksyminen ja kuoleman kohtaaminen</a:t>
            </a:r>
          </a:p>
        </p:txBody>
      </p:sp>
    </p:spTree>
    <p:extLst>
      <p:ext uri="{BB962C8B-B14F-4D97-AF65-F5344CB8AC3E}">
        <p14:creationId xmlns:p14="http://schemas.microsoft.com/office/powerpoint/2010/main" val="424814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42A5E-F2D7-4B36-82AB-43305510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VAUVAIKÄ (0-1,5V)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FA980D-1132-49FA-B964-E92713B3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Perusluottamus – epäluottamus </a:t>
            </a:r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toivo</a:t>
            </a:r>
          </a:p>
          <a:p>
            <a:r>
              <a:rPr lang="fi-FI" dirty="0"/>
              <a:t>Kaksi ensimmäistä ikävuotta ovat tärkeitä perusluottamuksen kannalta</a:t>
            </a:r>
          </a:p>
          <a:p>
            <a:r>
              <a:rPr lang="fi-FI" dirty="0"/>
              <a:t>Perusluottamus syntyy lapsen ja häntä hoitavien aikuisten vuorovaikutuksessa</a:t>
            </a:r>
          </a:p>
          <a:p>
            <a:r>
              <a:rPr lang="fi-FI" dirty="0"/>
              <a:t>Tärkeää lapsen tarpeiden tyydytys, huolenpidon laatu ja johdonmukaisuus 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 </a:t>
            </a:r>
            <a:r>
              <a:rPr lang="fi-FI" dirty="0"/>
              <a:t>lapsi kokee olevansa turvassa</a:t>
            </a:r>
          </a:p>
          <a:p>
            <a:r>
              <a:rPr lang="fi-FI" dirty="0"/>
              <a:t>Varhaisessa vaiheessa syntynyt epäluottamus elämää kohtaan ja perustarpeiden tyydyttymättömyys voivat johtaa itseensä käpertymiseen</a:t>
            </a:r>
          </a:p>
          <a:p>
            <a:r>
              <a:rPr lang="fi-FI" dirty="0"/>
              <a:t>Kriisin onnistunut ratkaisu antaa yksilölle toivon elämyksen</a:t>
            </a:r>
          </a:p>
        </p:txBody>
      </p:sp>
    </p:spTree>
    <p:extLst>
      <p:ext uri="{BB962C8B-B14F-4D97-AF65-F5344CB8AC3E}">
        <p14:creationId xmlns:p14="http://schemas.microsoft.com/office/powerpoint/2010/main" val="106382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2CFFB0-0CFB-4986-A70C-DC816966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VARHAISLAPSUUS (2-3V)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4DFB78-F452-4665-A08E-07931D44B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Itsenäisyys – häpeä, epäily </a:t>
            </a:r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tahto</a:t>
            </a:r>
          </a:p>
          <a:p>
            <a:r>
              <a:rPr lang="fi-FI" dirty="0"/>
              <a:t>Jäljittely</a:t>
            </a:r>
          </a:p>
          <a:p>
            <a:r>
              <a:rPr lang="fi-FI" dirty="0"/>
              <a:t>Lapsi on vaativa, tahtova ja haluaa tehdä asiat omalla tavallaan</a:t>
            </a:r>
          </a:p>
          <a:p>
            <a:r>
              <a:rPr lang="fi-FI" dirty="0"/>
              <a:t>Myönteinen itsenäisyys tarkoittaa sitä, että lapsi omaksuu myönteisen ympäristön tuella melko realistisen kuvan itsestään ja kyvyistään</a:t>
            </a:r>
          </a:p>
          <a:p>
            <a:r>
              <a:rPr lang="fi-FI" dirty="0"/>
              <a:t>Jos lasta liiaksi kontrolloidaan ja kielletään, hän joutuu kokemaan häpeää epäonnistumisistaan ja erehdyksistään</a:t>
            </a:r>
          </a:p>
          <a:p>
            <a:r>
              <a:rPr lang="fi-FI" dirty="0"/>
              <a:t>Kehityskriisin onnistunut läpikäynti mahdollistaa lapselle itsekontrollin ja tahdon kokemukset</a:t>
            </a:r>
          </a:p>
          <a:p>
            <a:r>
              <a:rPr lang="fi-FI" dirty="0"/>
              <a:t>Vastakohtana: pakonomaisuus</a:t>
            </a:r>
          </a:p>
        </p:txBody>
      </p:sp>
    </p:spTree>
    <p:extLst>
      <p:ext uri="{BB962C8B-B14F-4D97-AF65-F5344CB8AC3E}">
        <p14:creationId xmlns:p14="http://schemas.microsoft.com/office/powerpoint/2010/main" val="2179626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EA2E0F-C059-4297-ABFA-294AB1993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LEIKKI-IKÄ (4-7V)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ADFE48-0F8A-451F-ADE8-B84013B37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Aloitteisuus – syyllisyys </a:t>
            </a:r>
            <a:r>
              <a:rPr lang="fi-FI" b="1" dirty="0">
                <a:sym typeface="Wingdings" panose="05000000000000000000" pitchFamily="2" charset="2"/>
              </a:rPr>
              <a:t> </a:t>
            </a:r>
            <a:r>
              <a:rPr lang="fi-FI" b="1" dirty="0"/>
              <a:t>tarkoitus</a:t>
            </a:r>
          </a:p>
          <a:p>
            <a:r>
              <a:rPr lang="fi-FI" dirty="0"/>
              <a:t>Lapsi on oma-aloitteinen, kokeilunhaluinen ja utelias</a:t>
            </a:r>
          </a:p>
          <a:p>
            <a:r>
              <a:rPr lang="fi-FI" dirty="0"/>
              <a:t>Lapsi haluaa kokeilla ja testata kykyjään, mutta kokee vielä epäonnistumisia ja syyllisyyden tunteita, koska juuri saavutettu itsenäisyys osoittautuukin vielä rajoittuneeksi (ympäristön asettamat rajat tärkeitä)</a:t>
            </a:r>
          </a:p>
          <a:p>
            <a:r>
              <a:rPr lang="fi-FI" dirty="0"/>
              <a:t>Leikin avulla lapsi kehittyy, omaksuu yhteisönsä rooleja, arvoja ja asenteita</a:t>
            </a:r>
          </a:p>
          <a:p>
            <a:r>
              <a:rPr lang="fi-FI" dirty="0"/>
              <a:t>Voima: määrätietoisuus, omien päämäärien asettaminen</a:t>
            </a:r>
          </a:p>
          <a:p>
            <a:r>
              <a:rPr lang="fi-FI" dirty="0"/>
              <a:t>Vastakohtana: estoisuus ja syyllisyyden tunteet</a:t>
            </a:r>
          </a:p>
        </p:txBody>
      </p:sp>
    </p:spTree>
    <p:extLst>
      <p:ext uri="{BB962C8B-B14F-4D97-AF65-F5344CB8AC3E}">
        <p14:creationId xmlns:p14="http://schemas.microsoft.com/office/powerpoint/2010/main" val="386061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51FE96-1914-4FD6-90A6-E9E16786D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KOULUIKÄ (8-12V)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2DFE19-CB36-46EF-A27B-BBEF07D35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Ahkeruus, pystyvyys – alemmuudentunne</a:t>
            </a:r>
          </a:p>
          <a:p>
            <a:r>
              <a:rPr lang="fi-FI" dirty="0"/>
              <a:t>Olennaiseksi muodostuu hallinnan kokemus: osaa tiedoillaan ja taidoillaan ratkaista erilaisia tehtäviä ja tilanteita</a:t>
            </a:r>
          </a:p>
          <a:p>
            <a:r>
              <a:rPr lang="fi-FI" dirty="0"/>
              <a:t>Jos edellä mainitut kokemukset jäävät vähäisiksi tai niitä ei ole ollenkaan, lapselle kehittyy alemmuudentunne</a:t>
            </a:r>
          </a:p>
          <a:p>
            <a:r>
              <a:rPr lang="fi-FI" dirty="0"/>
              <a:t>Tovereiden hyväksyntä tärkeää</a:t>
            </a:r>
          </a:p>
          <a:p>
            <a:r>
              <a:rPr lang="fi-FI" dirty="0"/>
              <a:t>Voimakas läheisen ihmissuhteen tarve</a:t>
            </a:r>
          </a:p>
          <a:p>
            <a:r>
              <a:rPr lang="fi-FI" dirty="0"/>
              <a:t>Ihmisen perusasennoituminen työhön muodostuu kouluiässä</a:t>
            </a:r>
          </a:p>
          <a:p>
            <a:r>
              <a:rPr lang="fi-FI" dirty="0"/>
              <a:t>Perusvoimat: Kasvatus, oma oppiminen, pätevyys ja osaavuus</a:t>
            </a:r>
          </a:p>
        </p:txBody>
      </p:sp>
    </p:spTree>
    <p:extLst>
      <p:ext uri="{BB962C8B-B14F-4D97-AF65-F5344CB8AC3E}">
        <p14:creationId xmlns:p14="http://schemas.microsoft.com/office/powerpoint/2010/main" val="3285917200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1169</Words>
  <Application>Microsoft Office PowerPoint</Application>
  <PresentationFormat>Laajakuva</PresentationFormat>
  <Paragraphs>141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Pinta</vt:lpstr>
      <vt:lpstr>Psykososiaalinen kehitys</vt:lpstr>
      <vt:lpstr>Kehitystehtävät</vt:lpstr>
      <vt:lpstr>KEHITYSVAIHEET</vt:lpstr>
      <vt:lpstr>Kehitystehtävät</vt:lpstr>
      <vt:lpstr>Kehitystehtävät</vt:lpstr>
      <vt:lpstr>VAUVAIKÄ (0-1,5V)</vt:lpstr>
      <vt:lpstr>VARHAISLAPSUUS (2-3V)</vt:lpstr>
      <vt:lpstr>LEIKKI-IKÄ (4-7V)</vt:lpstr>
      <vt:lpstr>KOULUIKÄ (8-12V)</vt:lpstr>
      <vt:lpstr>NUORUUSIKÄ</vt:lpstr>
      <vt:lpstr>VARHAISAIKUISUUS</vt:lpstr>
      <vt:lpstr>KESKI-IKÄ (35-65V)</vt:lpstr>
      <vt:lpstr>VANHUUS</vt:lpstr>
      <vt:lpstr>Tehtävä</vt:lpstr>
      <vt:lpstr>Kiintymyssuhde</vt:lpstr>
      <vt:lpstr>Ainsworthin kiintymyssuhdemallit</vt:lpstr>
      <vt:lpstr>Mentalisaatiokyky</vt:lpstr>
      <vt:lpstr>Tehtävä</vt:lpstr>
      <vt:lpstr>Sukupuoli-identiteetin kehittyminen</vt:lpstr>
      <vt:lpstr>Seksuaali-identiteetti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Psykososiaalinen kehitys</dc:title>
  <dc:creator>Tiina Pekkanen</dc:creator>
  <cp:lastModifiedBy>Pekkanen Tiina</cp:lastModifiedBy>
  <cp:revision>17</cp:revision>
  <dcterms:created xsi:type="dcterms:W3CDTF">2020-06-28T06:37:03Z</dcterms:created>
  <dcterms:modified xsi:type="dcterms:W3CDTF">2021-02-03T12:34:19Z</dcterms:modified>
</cp:coreProperties>
</file>