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2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4864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1166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316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3425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3341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5078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83879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1105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6077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6668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8195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187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50539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6287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8600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70830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B63E2-DA53-4668-8177-8F1730C49234}" type="datetimeFigureOut">
              <a:rPr lang="fi-FI" smtClean="0"/>
              <a:t>12.2.2021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1F51E2B-AED4-43D5-800C-416F9C9A68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3876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1teNaxmDlG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7DB4F2E-7404-4E06-B820-159C302560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Tarpeiden ja vahvuuksien huomioiminen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A07DFF8-36F1-4BE6-B6C1-31A8B0DA76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AMKO</a:t>
            </a:r>
          </a:p>
        </p:txBody>
      </p:sp>
    </p:spTree>
    <p:extLst>
      <p:ext uri="{BB962C8B-B14F-4D97-AF65-F5344CB8AC3E}">
        <p14:creationId xmlns:p14="http://schemas.microsoft.com/office/powerpoint/2010/main" val="3060697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AMMATTITAITOVAATIMUKSET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K5: Opiskelija toimii yksilöiden kanssa huomioiden monipuolisesti heidän tarpeitaan ja vahvuuksiaan.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01161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983648-D0AE-49AE-AC4F-C41B273E2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Vahvuudet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3EDC7B9-AA87-4F84-B265-FD75078BB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fi-FI" dirty="0"/>
              <a:t>Vahvuudet on yksilölle tunnusomaisia kykyjä, taitoja ja toimintatapoja</a:t>
            </a:r>
          </a:p>
          <a:p>
            <a:pPr>
              <a:lnSpc>
                <a:spcPct val="150000"/>
              </a:lnSpc>
            </a:pPr>
            <a:r>
              <a:rPr lang="fi-FI" dirty="0"/>
              <a:t>Niiden käyttö antaa energiaa ja ”tuntuu omalta”</a:t>
            </a:r>
          </a:p>
          <a:p>
            <a:pPr>
              <a:lnSpc>
                <a:spcPct val="150000"/>
              </a:lnSpc>
            </a:pPr>
            <a:r>
              <a:rPr lang="fi-FI" dirty="0"/>
              <a:t>Tuen tarpeessa olevalla asiakkaalla on myös vahvuuksia</a:t>
            </a:r>
          </a:p>
          <a:p>
            <a:pPr>
              <a:lnSpc>
                <a:spcPct val="150000"/>
              </a:lnSpc>
            </a:pPr>
            <a:r>
              <a:rPr lang="fi-FI" dirty="0"/>
              <a:t>Vahvuuksia tulee hyödyntää ja vahvistaa </a:t>
            </a:r>
          </a:p>
          <a:p>
            <a:pPr>
              <a:lnSpc>
                <a:spcPct val="150000"/>
              </a:lnSpc>
            </a:pPr>
            <a:r>
              <a:rPr lang="fi-FI" dirty="0"/>
              <a:t>Vahvuuksia voi olla monella eri osa-alueella </a:t>
            </a:r>
          </a:p>
          <a:p>
            <a:pPr>
              <a:lnSpc>
                <a:spcPct val="150000"/>
              </a:lnSpc>
            </a:pPr>
            <a:r>
              <a:rPr lang="fi-FI" dirty="0"/>
              <a:t>Monet vahvuudet ovat näkyvissä jo lapsena ja ohjaavat yksilön toimintaa jo silloin</a:t>
            </a:r>
          </a:p>
          <a:p>
            <a:pPr>
              <a:lnSpc>
                <a:spcPct val="150000"/>
              </a:lnSpc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24471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2204F3-BC94-43C4-9A25-8D1F377DF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Vahvuuksien huomaaminen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42E9146-2CA8-4A11-A269-197F747CC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fi-FI" dirty="0"/>
              <a:t>Kaikilla on vahvuuksia ja voimavaroja</a:t>
            </a:r>
          </a:p>
          <a:p>
            <a:pPr>
              <a:lnSpc>
                <a:spcPct val="150000"/>
              </a:lnSpc>
            </a:pPr>
            <a:r>
              <a:rPr lang="fi-FI" dirty="0"/>
              <a:t>Vahvuudet nousevat esiin vuorovaikutuksessa</a:t>
            </a:r>
          </a:p>
          <a:p>
            <a:r>
              <a:rPr lang="fi-FI" dirty="0"/>
              <a:t>Vahvuuksia ja voimavaroja voi vahvistaa vuorovaikutuksessa</a:t>
            </a:r>
          </a:p>
          <a:p>
            <a:pPr>
              <a:lnSpc>
                <a:spcPct val="150000"/>
              </a:lnSpc>
            </a:pPr>
            <a:r>
              <a:rPr lang="fi-FI" dirty="0"/>
              <a:t>Kohtaamisen tärkeys!</a:t>
            </a:r>
          </a:p>
          <a:p>
            <a:pPr>
              <a:lnSpc>
                <a:spcPct val="150000"/>
              </a:lnSpc>
            </a:pPr>
            <a:r>
              <a:rPr lang="fi-FI" dirty="0"/>
              <a:t>Mitä enemmän ihmisellä on haasteita sitä voimakkaammin vahvuuksia pitäisi tuoda esiin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93105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E646778-937C-4FBB-987D-47455D222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Lapsen vahvuuksien tukeminen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45004F8-692D-417D-9A44-F6AAB1843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76401"/>
            <a:ext cx="9604586" cy="4785360"/>
          </a:xfrm>
        </p:spPr>
        <p:txBody>
          <a:bodyPr>
            <a:normAutofit/>
          </a:bodyPr>
          <a:lstStyle/>
          <a:p>
            <a:r>
              <a:rPr lang="fi-FI" dirty="0"/>
              <a:t>Se, millaisena aikuinen näkee lapsen, vaikuttaa siihen, millaisena lapsi näkee itsensä</a:t>
            </a:r>
          </a:p>
          <a:p>
            <a:r>
              <a:rPr lang="fi-FI" dirty="0"/>
              <a:t>Lapsella, jolla on uskoa omaan itseensä, on paremmat mahdollisuudet kasvaa ja kehittyä kuin lannistuneella, jonka usko omiin kykyihinsä on heikko.</a:t>
            </a:r>
          </a:p>
          <a:p>
            <a:r>
              <a:rPr lang="fi-FI" dirty="0"/>
              <a:t>Kun kiinnitämme huomion hyvään, näemme sitä enemmän</a:t>
            </a:r>
          </a:p>
          <a:p>
            <a:pPr fontAlgn="base"/>
            <a:r>
              <a:rPr lang="fi-FI" dirty="0">
                <a:solidFill>
                  <a:srgbClr val="020202"/>
                </a:solidFill>
              </a:rPr>
              <a:t>Samasta lapsesta voi saada hyvin erilaisen kuvan, kun häntä katsoo riskilasien tai vahvuuslasien kautta.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fi-FI" i="1" dirty="0">
                <a:solidFill>
                  <a:srgbClr val="020202"/>
                </a:solidFill>
                <a:latin typeface="Muli"/>
              </a:rPr>
              <a:t>Riskilasit: Antin on vaikea pysyä luokassa paikoillaan ja hänen huomionsa herpaantuu jatkuvasti. Hän on kovaääninen ja sanoo ikäviä asioita. Ulkoilussa Antti ei kulje ryhmän kanssa, vaan tekee opettajan ohjeista poikkeavia asioita.</a:t>
            </a:r>
            <a:endParaRPr lang="fi-FI" dirty="0">
              <a:solidFill>
                <a:srgbClr val="020202"/>
              </a:solidFill>
              <a:latin typeface="Muli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fi-FI" i="1" dirty="0">
                <a:solidFill>
                  <a:srgbClr val="020202"/>
                </a:solidFill>
                <a:latin typeface="Muli"/>
              </a:rPr>
              <a:t>Vahvuuslasit: Antin vahvuuksia on innostus. Hän menee rohkeasti mukaan uusiin tilanteisiin. Hän ilmaisee mielipiteensä kuuluvasti ja rehellisesti. Ulkoillessa Antti kokeilee uteliaasti uusia asioita ja luovasti ajattelee asioita eri kantilta.</a:t>
            </a:r>
          </a:p>
          <a:p>
            <a:pPr marL="457200" lvl="1" indent="0" fontAlgn="base">
              <a:buNone/>
            </a:pPr>
            <a:r>
              <a:rPr lang="fi-FI" i="1" dirty="0">
                <a:solidFill>
                  <a:srgbClr val="020202"/>
                </a:solidFill>
                <a:latin typeface="Muli"/>
              </a:rPr>
              <a:t>													(www.erityisvoima.fi)</a:t>
            </a:r>
            <a:endParaRPr lang="fi-FI" dirty="0">
              <a:solidFill>
                <a:srgbClr val="020202"/>
              </a:solidFill>
              <a:latin typeface="Muli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36970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Video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Miten tuen lapsen vahvuuksia?</a:t>
            </a:r>
          </a:p>
          <a:p>
            <a:r>
              <a:rPr lang="fi-FI" dirty="0">
                <a:hlinkClick r:id="rId2"/>
              </a:rPr>
              <a:t>https://</a:t>
            </a:r>
            <a:r>
              <a:rPr lang="fi-FI" dirty="0" smtClean="0">
                <a:hlinkClick r:id="rId2"/>
              </a:rPr>
              <a:t>www.youtube.com/watch?v=1teNaxmDlGg</a:t>
            </a:r>
            <a:r>
              <a:rPr lang="fi-FI" dirty="0" smtClean="0"/>
              <a:t> </a:t>
            </a:r>
          </a:p>
          <a:p>
            <a:r>
              <a:rPr lang="fi-FI" dirty="0" smtClean="0"/>
              <a:t>Katso videosta seuraavat pätkät: </a:t>
            </a:r>
            <a:r>
              <a:rPr lang="fi-FI" dirty="0" smtClean="0"/>
              <a:t>3:00min-10:30min, 23:00-29:00, 36:06-38:30</a:t>
            </a:r>
            <a:endParaRPr lang="fi-FI" dirty="0" smtClean="0"/>
          </a:p>
          <a:p>
            <a:r>
              <a:rPr lang="fi-FI" dirty="0" smtClean="0"/>
              <a:t>Kirjoita yhteiselle </a:t>
            </a:r>
            <a:r>
              <a:rPr lang="fi-FI" dirty="0" err="1" smtClean="0"/>
              <a:t>padlet</a:t>
            </a:r>
            <a:r>
              <a:rPr lang="fi-FI" dirty="0" smtClean="0"/>
              <a:t>-alustalle </a:t>
            </a:r>
            <a:r>
              <a:rPr lang="fi-FI" dirty="0" smtClean="0"/>
              <a:t>joku (</a:t>
            </a:r>
            <a:r>
              <a:rPr lang="fi-FI" smtClean="0"/>
              <a:t>tai useampikin) </a:t>
            </a:r>
            <a:r>
              <a:rPr lang="fi-FI" dirty="0" smtClean="0"/>
              <a:t>oivallus, ajatus tai näkökulma, mikä mielessäsi heräsi videota katsoessa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4666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E931A6-3982-441E-B96F-AA53AAE00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3FA3C53-1EE0-40FD-9652-E0848AC67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Peli vahvuuskorteilla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99777318"/>
      </p:ext>
    </p:extLst>
  </p:cSld>
  <p:clrMapOvr>
    <a:masterClrMapping/>
  </p:clrMapOvr>
</p:sld>
</file>

<file path=ppt/theme/theme1.xml><?xml version="1.0" encoding="utf-8"?>
<a:theme xmlns:a="http://schemas.openxmlformats.org/drawingml/2006/main" name="Pinta">
  <a:themeElements>
    <a:clrScheme name="Pin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Pin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n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257</TotalTime>
  <Words>291</Words>
  <Application>Microsoft Office PowerPoint</Application>
  <PresentationFormat>Laajakuva</PresentationFormat>
  <Paragraphs>32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2" baseType="lpstr">
      <vt:lpstr>Arial</vt:lpstr>
      <vt:lpstr>Muli</vt:lpstr>
      <vt:lpstr>Trebuchet MS</vt:lpstr>
      <vt:lpstr>Wingdings 3</vt:lpstr>
      <vt:lpstr>Pinta</vt:lpstr>
      <vt:lpstr>Tarpeiden ja vahvuuksien huomioiminen</vt:lpstr>
      <vt:lpstr>AMMATTITAITOVAATIMUKSET</vt:lpstr>
      <vt:lpstr>Vahvuudet</vt:lpstr>
      <vt:lpstr>Vahvuuksien huomaaminen</vt:lpstr>
      <vt:lpstr>Lapsen vahvuuksien tukeminen</vt:lpstr>
      <vt:lpstr>Video </vt:lpstr>
      <vt:lpstr>Tehtävä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Tarpeiden ja vahvuuksien huomioiminen</dc:title>
  <dc:creator>Tiina Pekkanen</dc:creator>
  <cp:lastModifiedBy>Pekkanen Tiina</cp:lastModifiedBy>
  <cp:revision>12</cp:revision>
  <dcterms:created xsi:type="dcterms:W3CDTF">2020-07-01T08:00:11Z</dcterms:created>
  <dcterms:modified xsi:type="dcterms:W3CDTF">2021-02-12T13:46:55Z</dcterms:modified>
</cp:coreProperties>
</file>