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68" r:id="rId2"/>
    <p:sldId id="258" r:id="rId3"/>
    <p:sldId id="269" r:id="rId4"/>
    <p:sldId id="270" r:id="rId5"/>
    <p:sldId id="272" r:id="rId6"/>
    <p:sldId id="273" r:id="rId7"/>
    <p:sldId id="271" r:id="rId8"/>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1" d="100"/>
          <a:sy n="61" d="100"/>
        </p:scale>
        <p:origin x="884" y="5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333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4D19FA-E8C3-4343-8357-F64B1848150F}" type="datetime1">
              <a:rPr lang="fi-FI" smtClean="0"/>
              <a:t>22.1.2021</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63FFE7F-C917-439A-8026-3D301EB5CC28}" type="slidenum">
              <a:rPr lang="fi-FI" smtClean="0"/>
              <a:t>‹#›</a:t>
            </a:fld>
            <a:endParaRPr lang="fi-FI"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34ED5E0-25FA-4355-BA8D-681EC7E563C5}" type="datetime1">
              <a:rPr lang="fi-FI" noProof="0" smtClean="0"/>
              <a:t>22.1.2021</a:t>
            </a:fld>
            <a:endParaRPr lang="fi-FI" noProof="0"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C0B30D-C07A-425B-A90C-BA7BEB191079}" type="slidenum">
              <a:rPr lang="fi-FI" noProof="0" smtClean="0"/>
              <a:t>‹#›</a:t>
            </a:fld>
            <a:endParaRPr lang="fi-FI" noProof="0"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4EC0B30D-C07A-425B-A90C-BA7BEB191079}" type="slidenum">
              <a:rPr lang="fi-FI" smtClean="0"/>
              <a:t>1</a:t>
            </a:fld>
            <a:endParaRPr lang="fi-FI" dirty="0"/>
          </a:p>
        </p:txBody>
      </p:sp>
    </p:spTree>
    <p:extLst>
      <p:ext uri="{BB962C8B-B14F-4D97-AF65-F5344CB8AC3E}">
        <p14:creationId xmlns:p14="http://schemas.microsoft.com/office/powerpoint/2010/main" val="414592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4EC0B30D-C07A-425B-A90C-BA7BEB191079}" type="slidenum">
              <a:rPr lang="fi-FI" smtClean="0"/>
              <a:t>2</a:t>
            </a:fld>
            <a:endParaRPr lang="fi-FI" dirty="0"/>
          </a:p>
        </p:txBody>
      </p:sp>
    </p:spTree>
    <p:extLst>
      <p:ext uri="{BB962C8B-B14F-4D97-AF65-F5344CB8AC3E}">
        <p14:creationId xmlns:p14="http://schemas.microsoft.com/office/powerpoint/2010/main" val="48777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066800" y="4245434"/>
            <a:ext cx="8686800" cy="1464906"/>
          </a:xfrm>
        </p:spPr>
        <p:txBody>
          <a:bodyPr rtlCol="0"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pPr rtl="0"/>
            <a:r>
              <a:rPr lang="fi-FI" noProof="0"/>
              <a:t>Muokkaa ots. perustyyl. napsautt.</a:t>
            </a:r>
            <a:endParaRPr lang="fi-FI" noProof="0" dirty="0"/>
          </a:p>
        </p:txBody>
      </p:sp>
      <p:sp>
        <p:nvSpPr>
          <p:cNvPr id="3" name="Alaotsikko 2"/>
          <p:cNvSpPr>
            <a:spLocks noGrp="1"/>
          </p:cNvSpPr>
          <p:nvPr>
            <p:ph type="subTitle" idx="1"/>
          </p:nvPr>
        </p:nvSpPr>
        <p:spPr>
          <a:xfrm>
            <a:off x="1066800" y="5731795"/>
            <a:ext cx="8686800" cy="440405"/>
          </a:xfrm>
        </p:spPr>
        <p:txBody>
          <a:bodyPr rtlCol="0"/>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endParaRPr lang="fi-FI"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Päivämäärän paikkamerkki 3"/>
          <p:cNvSpPr>
            <a:spLocks noGrp="1"/>
          </p:cNvSpPr>
          <p:nvPr>
            <p:ph type="dt" sz="half" idx="10"/>
          </p:nvPr>
        </p:nvSpPr>
        <p:spPr/>
        <p:txBody>
          <a:bodyPr rtlCol="0"/>
          <a:lstStyle/>
          <a:p>
            <a:pPr rtl="0"/>
            <a:fld id="{DA2AEB95-9780-440F-929F-D3381F69C22E}" type="datetime1">
              <a:rPr lang="fi-FI" noProof="0" smtClean="0"/>
              <a:t>22.1.2021</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6" name="Dian numeron paikkamerkki 5"/>
          <p:cNvSpPr>
            <a:spLocks noGrp="1"/>
          </p:cNvSpPr>
          <p:nvPr>
            <p:ph type="sldNum" sz="quarter" idx="12"/>
          </p:nvPr>
        </p:nvSpPr>
        <p:spPr/>
        <p:txBody>
          <a:bodyPr rtlCol="0"/>
          <a:lstStyle/>
          <a:p>
            <a:pPr rtl="0"/>
            <a:fld id="{E31375A4-56A4-47D6-9801-1991572033F7}" type="slidenum">
              <a:rPr lang="fi-FI" noProof="0" smtClean="0"/>
              <a:t>‹#›</a:t>
            </a:fld>
            <a:endParaRPr lang="fi-FI"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296400" y="457200"/>
            <a:ext cx="1828800" cy="5719762"/>
          </a:xfrm>
        </p:spPr>
        <p:txBody>
          <a:bodyPr vert="eaVert"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1066800" y="457200"/>
            <a:ext cx="7955280" cy="5719762"/>
          </a:xfrm>
        </p:spPr>
        <p:txBody>
          <a:bodyPr vert="eaVert"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Päivämäärän paikkamerkki 3"/>
          <p:cNvSpPr>
            <a:spLocks noGrp="1"/>
          </p:cNvSpPr>
          <p:nvPr>
            <p:ph type="dt" sz="half" idx="10"/>
          </p:nvPr>
        </p:nvSpPr>
        <p:spPr/>
        <p:txBody>
          <a:bodyPr rtlCol="0"/>
          <a:lstStyle/>
          <a:p>
            <a:pPr rtl="0"/>
            <a:fld id="{A7CB6C67-3C37-4FD5-A8C7-FAE321476D58}" type="datetime1">
              <a:rPr lang="fi-FI" noProof="0" smtClean="0"/>
              <a:t>22.1.2021</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6" name="Dian numeron paikkamerkki 5"/>
          <p:cNvSpPr>
            <a:spLocks noGrp="1"/>
          </p:cNvSpPr>
          <p:nvPr>
            <p:ph type="sldNum" sz="quarter" idx="12"/>
          </p:nvPr>
        </p:nvSpPr>
        <p:spPr/>
        <p:txBody>
          <a:bodyPr rtlCol="0"/>
          <a:lstStyle/>
          <a:p>
            <a:pPr rtl="0"/>
            <a:fld id="{E31375A4-56A4-47D6-9801-1991572033F7}" type="slidenum">
              <a:rPr lang="fi-FI" noProof="0" smtClean="0"/>
              <a:t>‹#›</a:t>
            </a:fld>
            <a:endParaRPr lang="fi-FI"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066800" y="457518"/>
            <a:ext cx="10058400" cy="1188720"/>
          </a:xfrm>
        </p:spPr>
        <p:txBody>
          <a:bodyPr rtlCol="0"/>
          <a:lstStyle/>
          <a:p>
            <a:pPr rtl="0"/>
            <a:r>
              <a:rPr lang="fi-FI" noProof="0"/>
              <a:t>Muokkaa ots. perustyyl. napsautt.</a:t>
            </a:r>
            <a:endParaRPr lang="fi-FI" noProof="0" dirty="0"/>
          </a:p>
        </p:txBody>
      </p:sp>
      <p:sp>
        <p:nvSpPr>
          <p:cNvPr id="3" name="Sisällön paikkamerkki 2"/>
          <p:cNvSpPr>
            <a:spLocks noGrp="1"/>
          </p:cNvSpPr>
          <p:nvPr>
            <p:ph idx="1"/>
          </p:nvPr>
        </p:nvSpPr>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Päivämäärän paikkamerkki 3"/>
          <p:cNvSpPr>
            <a:spLocks noGrp="1"/>
          </p:cNvSpPr>
          <p:nvPr>
            <p:ph type="dt" sz="half" idx="10"/>
          </p:nvPr>
        </p:nvSpPr>
        <p:spPr/>
        <p:txBody>
          <a:bodyPr rtlCol="0"/>
          <a:lstStyle/>
          <a:p>
            <a:pPr rtl="0"/>
            <a:fld id="{8C452DF9-ED74-4FFA-BC5A-FF4E865B922B}" type="datetime1">
              <a:rPr lang="fi-FI" noProof="0" smtClean="0"/>
              <a:t>22.1.2021</a:t>
            </a:fld>
            <a:endParaRPr lang="fi-FI" noProof="0" dirty="0"/>
          </a:p>
        </p:txBody>
      </p:sp>
      <p:sp>
        <p:nvSpPr>
          <p:cNvPr id="5" name="Alatunnisteen paikkamerkki 4"/>
          <p:cNvSpPr>
            <a:spLocks noGrp="1"/>
          </p:cNvSpPr>
          <p:nvPr>
            <p:ph type="ftr" sz="quarter" idx="11"/>
          </p:nvPr>
        </p:nvSpPr>
        <p:spPr/>
        <p:txBody>
          <a:bodyPr rtlCol="0"/>
          <a:lstStyle/>
          <a:p>
            <a:pPr rtl="0"/>
            <a:endParaRPr lang="fi-FI" noProof="0" dirty="0"/>
          </a:p>
        </p:txBody>
      </p:sp>
      <p:sp>
        <p:nvSpPr>
          <p:cNvPr id="6" name="Dian numeron paikkamerkki 5"/>
          <p:cNvSpPr>
            <a:spLocks noGrp="1"/>
          </p:cNvSpPr>
          <p:nvPr>
            <p:ph type="sldNum" sz="quarter" idx="12"/>
          </p:nvPr>
        </p:nvSpPr>
        <p:spPr/>
        <p:txBody>
          <a:bodyPr rtlCol="0"/>
          <a:lstStyle/>
          <a:p>
            <a:pPr rtl="0"/>
            <a:fld id="{E31375A4-56A4-47D6-9801-1991572033F7}" type="slidenum">
              <a:rPr lang="fi-FI" noProof="0" smtClean="0"/>
              <a:t>‹#›</a:t>
            </a:fld>
            <a:endParaRPr lang="fi-FI"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242816"/>
            <a:ext cx="8686800" cy="1463040"/>
          </a:xfrm>
        </p:spPr>
        <p:txBody>
          <a:bodyPr rtlCol="0" anchor="b">
            <a:normAutofit/>
          </a:bodyPr>
          <a:lstStyle>
            <a:lvl1pPr>
              <a:defRPr sz="4800"/>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066799" y="5733288"/>
            <a:ext cx="8686800" cy="438912"/>
          </a:xfrm>
        </p:spPr>
        <p:txBody>
          <a:bodyPr rtlCol="0"/>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fi-FI" noProof="0"/>
              <a:t>Muokkaa tekstin perustyylejä napsauttamalla</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sz="half" idx="1"/>
          </p:nvPr>
        </p:nvSpPr>
        <p:spPr>
          <a:xfrm>
            <a:off x="10668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3246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Päivämäärän paikkamerkki 4"/>
          <p:cNvSpPr>
            <a:spLocks noGrp="1"/>
          </p:cNvSpPr>
          <p:nvPr>
            <p:ph type="dt" sz="half" idx="10"/>
          </p:nvPr>
        </p:nvSpPr>
        <p:spPr/>
        <p:txBody>
          <a:bodyPr rtlCol="0"/>
          <a:lstStyle/>
          <a:p>
            <a:pPr rtl="0"/>
            <a:fld id="{E8719F67-276E-466E-B83F-09A1139216BD}" type="datetime1">
              <a:rPr lang="fi-FI" noProof="0" smtClean="0"/>
              <a:t>22.1.2021</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7" name="Dian numeron paikkamerkki 6"/>
          <p:cNvSpPr>
            <a:spLocks noGrp="1"/>
          </p:cNvSpPr>
          <p:nvPr>
            <p:ph type="sldNum" sz="quarter" idx="12"/>
          </p:nvPr>
        </p:nvSpPr>
        <p:spPr/>
        <p:txBody>
          <a:bodyPr rtlCol="0"/>
          <a:lstStyle/>
          <a:p>
            <a:pPr rtl="0"/>
            <a:fld id="{E31375A4-56A4-47D6-9801-1991572033F7}" type="slidenum">
              <a:rPr lang="fi-FI" noProof="0" smtClean="0"/>
              <a:t>‹#›</a:t>
            </a:fld>
            <a:endParaRPr lang="fi-FI"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0668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p:cNvSpPr>
            <a:spLocks noGrp="1"/>
          </p:cNvSpPr>
          <p:nvPr>
            <p:ph sz="half" idx="2"/>
          </p:nvPr>
        </p:nvSpPr>
        <p:spPr>
          <a:xfrm>
            <a:off x="10668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3246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p:cNvSpPr>
            <a:spLocks noGrp="1"/>
          </p:cNvSpPr>
          <p:nvPr>
            <p:ph sz="quarter" idx="4"/>
          </p:nvPr>
        </p:nvSpPr>
        <p:spPr>
          <a:xfrm>
            <a:off x="63246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7" name="Päivämäärän paikkamerkki 6"/>
          <p:cNvSpPr>
            <a:spLocks noGrp="1"/>
          </p:cNvSpPr>
          <p:nvPr>
            <p:ph type="dt" sz="half" idx="10"/>
          </p:nvPr>
        </p:nvSpPr>
        <p:spPr/>
        <p:txBody>
          <a:bodyPr rtlCol="0"/>
          <a:lstStyle/>
          <a:p>
            <a:pPr rtl="0"/>
            <a:fld id="{985E96A9-7732-4DE0-9310-58C4747524BF}" type="datetime1">
              <a:rPr lang="fi-FI" noProof="0" smtClean="0"/>
              <a:t>22.1.2021</a:t>
            </a:fld>
            <a:endParaRPr lang="fi-FI" noProof="0" dirty="0"/>
          </a:p>
        </p:txBody>
      </p:sp>
      <p:sp>
        <p:nvSpPr>
          <p:cNvPr id="8" name="Alatunnisteen paikkamerkki 7"/>
          <p:cNvSpPr>
            <a:spLocks noGrp="1"/>
          </p:cNvSpPr>
          <p:nvPr>
            <p:ph type="ftr" sz="quarter" idx="11"/>
          </p:nvPr>
        </p:nvSpPr>
        <p:spPr/>
        <p:txBody>
          <a:bodyPr rtlCol="0"/>
          <a:lstStyle/>
          <a:p>
            <a:pPr rtl="0"/>
            <a:endParaRPr lang="fi-FI" noProof="0" dirty="0"/>
          </a:p>
        </p:txBody>
      </p:sp>
      <p:sp>
        <p:nvSpPr>
          <p:cNvPr id="9" name="Dian numeron paikkamerkki 8"/>
          <p:cNvSpPr>
            <a:spLocks noGrp="1"/>
          </p:cNvSpPr>
          <p:nvPr>
            <p:ph type="sldNum" sz="quarter" idx="12"/>
          </p:nvPr>
        </p:nvSpPr>
        <p:spPr/>
        <p:txBody>
          <a:bodyPr rtlCol="0"/>
          <a:lstStyle/>
          <a:p>
            <a:pPr rtl="0"/>
            <a:fld id="{E31375A4-56A4-47D6-9801-1991572033F7}" type="slidenum">
              <a:rPr lang="fi-FI" noProof="0" smtClean="0"/>
              <a:t>‹#›</a:t>
            </a:fld>
            <a:endParaRPr lang="fi-FI"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Päivämäärän paikkamerkki 2"/>
          <p:cNvSpPr>
            <a:spLocks noGrp="1"/>
          </p:cNvSpPr>
          <p:nvPr>
            <p:ph type="dt" sz="half" idx="10"/>
          </p:nvPr>
        </p:nvSpPr>
        <p:spPr/>
        <p:txBody>
          <a:bodyPr rtlCol="0"/>
          <a:lstStyle/>
          <a:p>
            <a:pPr rtl="0"/>
            <a:fld id="{E702FBF9-817C-4F6A-8929-5F285FEF6B58}" type="datetime1">
              <a:rPr lang="fi-FI" noProof="0" smtClean="0"/>
              <a:t>22.1.2021</a:t>
            </a:fld>
            <a:endParaRPr lang="fi-FI" noProof="0" dirty="0"/>
          </a:p>
        </p:txBody>
      </p:sp>
      <p:sp>
        <p:nvSpPr>
          <p:cNvPr id="4" name="Alatunnisteen paikkamerkki 3"/>
          <p:cNvSpPr>
            <a:spLocks noGrp="1"/>
          </p:cNvSpPr>
          <p:nvPr>
            <p:ph type="ftr" sz="quarter" idx="11"/>
          </p:nvPr>
        </p:nvSpPr>
        <p:spPr/>
        <p:txBody>
          <a:bodyPr rtlCol="0"/>
          <a:lstStyle/>
          <a:p>
            <a:pPr rtl="0"/>
            <a:endParaRPr lang="fi-FI" noProof="0" dirty="0"/>
          </a:p>
        </p:txBody>
      </p:sp>
      <p:sp>
        <p:nvSpPr>
          <p:cNvPr id="5" name="Dian numeron paikkamerkki 4"/>
          <p:cNvSpPr>
            <a:spLocks noGrp="1"/>
          </p:cNvSpPr>
          <p:nvPr>
            <p:ph type="sldNum" sz="quarter" idx="12"/>
          </p:nvPr>
        </p:nvSpPr>
        <p:spPr/>
        <p:txBody>
          <a:bodyPr rtlCol="0"/>
          <a:lstStyle/>
          <a:p>
            <a:pPr rtl="0"/>
            <a:fld id="{E31375A4-56A4-47D6-9801-1991572033F7}" type="slidenum">
              <a:rPr lang="fi-FI" noProof="0" smtClean="0"/>
              <a:t>‹#›</a:t>
            </a:fld>
            <a:endParaRPr lang="fi-FI"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rtlCol="0"/>
          <a:lstStyle/>
          <a:p>
            <a:pPr rtl="0"/>
            <a:fld id="{792BBF2C-6F90-4F08-A4D5-0712860C82FB}" type="datetime1">
              <a:rPr lang="fi-FI" noProof="0" smtClean="0"/>
              <a:t>22.1.2021</a:t>
            </a:fld>
            <a:endParaRPr lang="fi-FI" noProof="0" dirty="0"/>
          </a:p>
        </p:txBody>
      </p:sp>
      <p:sp>
        <p:nvSpPr>
          <p:cNvPr id="3" name="Alatunnisteen paikkamerkki 2"/>
          <p:cNvSpPr>
            <a:spLocks noGrp="1"/>
          </p:cNvSpPr>
          <p:nvPr>
            <p:ph type="ftr" sz="quarter" idx="11"/>
          </p:nvPr>
        </p:nvSpPr>
        <p:spPr/>
        <p:txBody>
          <a:bodyPr rtlCol="0"/>
          <a:lstStyle/>
          <a:p>
            <a:pPr rtl="0"/>
            <a:endParaRPr lang="fi-FI" noProof="0" dirty="0"/>
          </a:p>
        </p:txBody>
      </p:sp>
      <p:sp>
        <p:nvSpPr>
          <p:cNvPr id="4" name="Dian numeron paikkamerkki 3"/>
          <p:cNvSpPr>
            <a:spLocks noGrp="1"/>
          </p:cNvSpPr>
          <p:nvPr>
            <p:ph type="sldNum" sz="quarter" idx="12"/>
          </p:nvPr>
        </p:nvSpPr>
        <p:spPr/>
        <p:txBody>
          <a:bodyPr rtlCol="0"/>
          <a:lstStyle/>
          <a:p>
            <a:pPr rtl="0"/>
            <a:fld id="{E31375A4-56A4-47D6-9801-1991572033F7}" type="slidenum">
              <a:rPr lang="fi-FI" noProof="0" smtClean="0"/>
              <a:t>‹#›</a:t>
            </a:fld>
            <a:endParaRPr lang="fi-FI"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842760" y="3090672"/>
            <a:ext cx="4663440" cy="1828800"/>
          </a:xfrm>
        </p:spPr>
        <p:txBody>
          <a:bodyPr rtlCol="0" anchor="b">
            <a:normAutofit/>
          </a:bodyPr>
          <a:lstStyle>
            <a:lvl1pPr>
              <a:defRPr sz="3600"/>
            </a:lvl1pPr>
          </a:lstStyle>
          <a:p>
            <a:pPr rtl="0"/>
            <a:r>
              <a:rPr lang="fi-FI" noProof="0"/>
              <a:t>Muokkaa ots. perustyyl. napsautt.</a:t>
            </a:r>
            <a:endParaRPr lang="fi-FI" noProof="0" dirty="0"/>
          </a:p>
        </p:txBody>
      </p:sp>
      <p:sp>
        <p:nvSpPr>
          <p:cNvPr id="3" name="Sisällön paikkamerkki 2"/>
          <p:cNvSpPr>
            <a:spLocks noGrp="1"/>
          </p:cNvSpPr>
          <p:nvPr>
            <p:ph idx="1"/>
          </p:nvPr>
        </p:nvSpPr>
        <p:spPr>
          <a:xfrm>
            <a:off x="685799" y="457200"/>
            <a:ext cx="5410201" cy="57150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p>
            <a:pPr rtl="0"/>
            <a:fld id="{29A8E042-18CE-4B0C-AB9D-E2A74673459F}" type="datetime1">
              <a:rPr lang="fi-FI" noProof="0" smtClean="0"/>
              <a:t>22.1.2021</a:t>
            </a:fld>
            <a:endParaRPr lang="fi-FI" noProof="0" dirty="0"/>
          </a:p>
        </p:txBody>
      </p:sp>
      <p:sp>
        <p:nvSpPr>
          <p:cNvPr id="6" name="Alatunnisteen paikkamerkki 5"/>
          <p:cNvSpPr>
            <a:spLocks noGrp="1"/>
          </p:cNvSpPr>
          <p:nvPr>
            <p:ph type="ftr" sz="quarter" idx="11"/>
          </p:nvPr>
        </p:nvSpPr>
        <p:spPr/>
        <p:txBody>
          <a:bodyPr rtlCol="0"/>
          <a:lstStyle/>
          <a:p>
            <a:pPr rtl="0"/>
            <a:endParaRPr lang="fi-FI" noProof="0" dirty="0"/>
          </a:p>
        </p:txBody>
      </p:sp>
      <p:sp>
        <p:nvSpPr>
          <p:cNvPr id="7" name="Dian numeron paikkamerkki 6"/>
          <p:cNvSpPr>
            <a:spLocks noGrp="1"/>
          </p:cNvSpPr>
          <p:nvPr>
            <p:ph type="sldNum" sz="quarter" idx="12"/>
          </p:nvPr>
        </p:nvSpPr>
        <p:spPr/>
        <p:txBody>
          <a:bodyPr rtlCol="0"/>
          <a:lstStyle/>
          <a:p>
            <a:pPr rtl="0"/>
            <a:fld id="{E31375A4-56A4-47D6-9801-1991572033F7}" type="slidenum">
              <a:rPr lang="fi-FI" noProof="0" smtClean="0"/>
              <a:t>‹#›</a:t>
            </a:fld>
            <a:endParaRPr lang="fi-FI"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6842760" y="3093099"/>
            <a:ext cx="4663440" cy="1828800"/>
          </a:xfrm>
        </p:spPr>
        <p:txBody>
          <a:bodyPr rtlCol="0" anchor="b">
            <a:normAutofit/>
          </a:bodyPr>
          <a:lstStyle>
            <a:lvl1pPr>
              <a:defRPr sz="3600"/>
            </a:lvl1pPr>
          </a:lstStyle>
          <a:p>
            <a:pPr rtl="0"/>
            <a:r>
              <a:rPr lang="fi-FI" noProof="0"/>
              <a:t>Muokkaa ots. perustyyl. napsautt.</a:t>
            </a:r>
            <a:endParaRPr lang="fi-FI" noProof="0" dirty="0"/>
          </a:p>
        </p:txBody>
      </p:sp>
      <p:sp>
        <p:nvSpPr>
          <p:cNvPr id="3" name="Kuvan paikkamerkki 2" descr="Tyhjä paikkamerkki kuvan lisäämistä varten. Napsauta paikkamerkkiä ja valitse kuva, jonka haluat lisätä."/>
          <p:cNvSpPr>
            <a:spLocks noGrp="1"/>
          </p:cNvSpPr>
          <p:nvPr>
            <p:ph type="pic" idx="1"/>
          </p:nvPr>
        </p:nvSpPr>
        <p:spPr>
          <a:xfrm>
            <a:off x="0" y="0"/>
            <a:ext cx="60960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4" name="Päivämäärän paikkamerkki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pPr rtl="0"/>
            <a:fld id="{DDD4B263-F448-4A14-B518-4EC9B19D71F5}" type="datetime1">
              <a:rPr lang="fi-FI" noProof="0" smtClean="0"/>
              <a:t>22.1.2021</a:t>
            </a:fld>
            <a:endParaRPr lang="fi-FI" noProof="0" dirty="0"/>
          </a:p>
        </p:txBody>
      </p:sp>
      <p:sp>
        <p:nvSpPr>
          <p:cNvPr id="5" name="Alatunnisteen paikkamerkki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pPr rtl="0"/>
            <a:endParaRPr lang="fi-FI" noProof="0" dirty="0"/>
          </a:p>
        </p:txBody>
      </p:sp>
      <p:sp>
        <p:nvSpPr>
          <p:cNvPr id="6" name="Dian numeron paikkamerkki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fi-FI" noProof="0" smtClean="0"/>
              <a:pPr/>
              <a:t>‹#›</a:t>
            </a:fld>
            <a:endParaRPr lang="fi-FI"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jenarkki.fi/sites/default/files/attachments/good_practices/sedu_ahtari_opiskelijoiden_ajatuksia_hyvasta_ilmapiirista_syksy_2016.pdf" TargetMode="External"/><Relationship Id="rId2" Type="http://schemas.openxmlformats.org/officeDocument/2006/relationships/hyperlink" Target="https://www.oph.fi/fi/oppimateriaali/miina-ja-ville-opettajan-oppaita/miina-ville-ja-vintiot/kappalekohtaiset-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lstStyle/>
          <a:p>
            <a:pPr rtl="0"/>
            <a:r>
              <a:rPr lang="fi-FI" dirty="0"/>
              <a:t>Myönteisen ja suvaitsevan ilmapiirin luominen</a:t>
            </a:r>
          </a:p>
        </p:txBody>
      </p:sp>
      <p:sp>
        <p:nvSpPr>
          <p:cNvPr id="3" name="Alaotsikko 2"/>
          <p:cNvSpPr>
            <a:spLocks noGrp="1"/>
          </p:cNvSpPr>
          <p:nvPr>
            <p:ph type="subTitle" idx="1"/>
          </p:nvPr>
        </p:nvSpPr>
        <p:spPr/>
        <p:txBody>
          <a:bodyPr rtlCol="0"/>
          <a:lstStyle/>
          <a:p>
            <a:pPr rtl="0"/>
            <a:r>
              <a:rPr lang="fi-FI" dirty="0"/>
              <a:t>AMKO</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dirty="0"/>
              <a:t>AMMATTITAITOVAATIMUKSET</a:t>
            </a:r>
          </a:p>
        </p:txBody>
      </p:sp>
      <p:sp>
        <p:nvSpPr>
          <p:cNvPr id="3" name="Sisällön paikkamerkki 2"/>
          <p:cNvSpPr>
            <a:spLocks noGrp="1"/>
          </p:cNvSpPr>
          <p:nvPr>
            <p:ph idx="1"/>
          </p:nvPr>
        </p:nvSpPr>
        <p:spPr/>
        <p:txBody>
          <a:bodyPr rtlCol="0"/>
          <a:lstStyle/>
          <a:p>
            <a:pPr rtl="0"/>
            <a:r>
              <a:rPr lang="fi-FI" dirty="0"/>
              <a:t>K5: Opiskelija luo aktiivisesti myönteistä, suvaitsevaa ja kannustavaa ilmapiiriä kohdatessaan erilaisia ja erilaisista taustoista tulevia asiakkaita</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062665-D2ED-4C1F-AF8E-BBE81BE2A23B}"/>
              </a:ext>
            </a:extLst>
          </p:cNvPr>
          <p:cNvSpPr>
            <a:spLocks noGrp="1"/>
          </p:cNvSpPr>
          <p:nvPr>
            <p:ph type="title"/>
          </p:nvPr>
        </p:nvSpPr>
        <p:spPr/>
        <p:txBody>
          <a:bodyPr/>
          <a:lstStyle/>
          <a:p>
            <a:r>
              <a:rPr lang="fi-FI" dirty="0"/>
              <a:t>SUVAITSEVAISUUS</a:t>
            </a:r>
          </a:p>
        </p:txBody>
      </p:sp>
      <p:sp>
        <p:nvSpPr>
          <p:cNvPr id="3" name="Sisällön paikkamerkki 2">
            <a:extLst>
              <a:ext uri="{FF2B5EF4-FFF2-40B4-BE49-F238E27FC236}">
                <a16:creationId xmlns:a16="http://schemas.microsoft.com/office/drawing/2014/main" id="{C219FEC5-26C1-4995-AC25-08566D67446F}"/>
              </a:ext>
            </a:extLst>
          </p:cNvPr>
          <p:cNvSpPr>
            <a:spLocks noGrp="1"/>
          </p:cNvSpPr>
          <p:nvPr>
            <p:ph idx="1"/>
          </p:nvPr>
        </p:nvSpPr>
        <p:spPr/>
        <p:txBody>
          <a:bodyPr>
            <a:normAutofit/>
          </a:bodyPr>
          <a:lstStyle/>
          <a:p>
            <a:pPr marL="0" indent="0">
              <a:buNone/>
            </a:pPr>
            <a:r>
              <a:rPr lang="fi-FI" dirty="0"/>
              <a:t>Unescon yleiskokouksen julistus 16.11.1995</a:t>
            </a:r>
          </a:p>
          <a:p>
            <a:r>
              <a:rPr lang="fi-FI" dirty="0"/>
              <a:t>1.4  ”Ihmisoikeuksien kunnioittamisen periaatteen mukaisesti suvaitsevaisuuden osoittaminen ei merkitse yhteiskunnallisen epäoikeudenmukaisuuden sietämistä eikä omasta vakaumuksesta luopumista eikä sen heikentämistä. Se merkitsee, että ihminen saa vapaasti pitää kiinni vakaumuksestaan ja hyväksyy sen, että toiset pitävät kiinni omastaan. Se merkitsee sen tosiasian hyväksymistä, että ihmisillä, jotka ovat luonnostaan erilaisia ulkomuotonsa, asemansa, puhetapansa, käyttäytymismuotojensa ja arvojensa puolesta, on oikeus elää rauhassa ja olla sellaisia kuin ovat. Se merkitsee myös, ettei kukaan saa väkisin tyrkyttää näkemyksiään toisille.”</a:t>
            </a:r>
          </a:p>
        </p:txBody>
      </p:sp>
    </p:spTree>
    <p:extLst>
      <p:ext uri="{BB962C8B-B14F-4D97-AF65-F5344CB8AC3E}">
        <p14:creationId xmlns:p14="http://schemas.microsoft.com/office/powerpoint/2010/main" val="24601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134C3-3C91-46B9-B432-D838A3B3E0E4}"/>
              </a:ext>
            </a:extLst>
          </p:cNvPr>
          <p:cNvSpPr>
            <a:spLocks noGrp="1"/>
          </p:cNvSpPr>
          <p:nvPr>
            <p:ph type="title"/>
          </p:nvPr>
        </p:nvSpPr>
        <p:spPr/>
        <p:txBody>
          <a:bodyPr/>
          <a:lstStyle/>
          <a:p>
            <a:r>
              <a:rPr lang="fi-FI" dirty="0"/>
              <a:t>SUVAITSEVAISUUDEN EDELLYTYKSET</a:t>
            </a:r>
          </a:p>
        </p:txBody>
      </p:sp>
      <p:sp>
        <p:nvSpPr>
          <p:cNvPr id="3" name="Sisällön paikkamerkki 2">
            <a:extLst>
              <a:ext uri="{FF2B5EF4-FFF2-40B4-BE49-F238E27FC236}">
                <a16:creationId xmlns:a16="http://schemas.microsoft.com/office/drawing/2014/main" id="{8A15067A-E13C-4CB3-BC11-F9AB54AFB6BE}"/>
              </a:ext>
            </a:extLst>
          </p:cNvPr>
          <p:cNvSpPr>
            <a:spLocks noGrp="1"/>
          </p:cNvSpPr>
          <p:nvPr>
            <p:ph idx="1"/>
          </p:nvPr>
        </p:nvSpPr>
        <p:spPr/>
        <p:txBody>
          <a:bodyPr/>
          <a:lstStyle/>
          <a:p>
            <a:r>
              <a:rPr lang="fi-FI" dirty="0"/>
              <a:t>Hyvät ajattelun taidot tukevat suvaitsevaisuutta</a:t>
            </a:r>
          </a:p>
          <a:p>
            <a:r>
              <a:rPr lang="fi-FI" dirty="0"/>
              <a:t>suvaitsevaisuus edellyttää oman identiteetin vahvuutta ja omien juurien tuntemista, levollisuutta sen suhteen, kuka olen ja olenko hyväksytty</a:t>
            </a:r>
          </a:p>
          <a:p>
            <a:r>
              <a:rPr lang="fi-FI" dirty="0"/>
              <a:t> Suvaitsevaisuus edellyttää myös maailman moninaisuuden ja rikkauden tiedostamista ja sen näkemistä mahdollisuutena</a:t>
            </a:r>
          </a:p>
          <a:p>
            <a:r>
              <a:rPr lang="fi-FI" dirty="0"/>
              <a:t>Ajatus siitä, että erilaisuus ei uhkaa minua, vaan antaa minulle mahdollisuuksia uuteen ja kiehtovaan</a:t>
            </a:r>
          </a:p>
          <a:p>
            <a:r>
              <a:rPr lang="fi-FI" dirty="0"/>
              <a:t>Suvaitsevaisuus edellyttää myös epävarmuuden sietämistä</a:t>
            </a:r>
          </a:p>
        </p:txBody>
      </p:sp>
    </p:spTree>
    <p:extLst>
      <p:ext uri="{BB962C8B-B14F-4D97-AF65-F5344CB8AC3E}">
        <p14:creationId xmlns:p14="http://schemas.microsoft.com/office/powerpoint/2010/main" val="163409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E9D488-C582-4F3D-A1D4-71D5C7D50F16}"/>
              </a:ext>
            </a:extLst>
          </p:cNvPr>
          <p:cNvSpPr>
            <a:spLocks noGrp="1"/>
          </p:cNvSpPr>
          <p:nvPr>
            <p:ph type="title"/>
          </p:nvPr>
        </p:nvSpPr>
        <p:spPr/>
        <p:txBody>
          <a:bodyPr/>
          <a:lstStyle/>
          <a:p>
            <a:r>
              <a:rPr lang="fi-FI" dirty="0"/>
              <a:t>SUVAITSEVAISUUS</a:t>
            </a:r>
          </a:p>
        </p:txBody>
      </p:sp>
      <p:sp>
        <p:nvSpPr>
          <p:cNvPr id="3" name="Sisällön paikkamerkki 2">
            <a:extLst>
              <a:ext uri="{FF2B5EF4-FFF2-40B4-BE49-F238E27FC236}">
                <a16:creationId xmlns:a16="http://schemas.microsoft.com/office/drawing/2014/main" id="{9C1CC1C1-9E1D-416A-8393-CFE2D2BEF008}"/>
              </a:ext>
            </a:extLst>
          </p:cNvPr>
          <p:cNvSpPr>
            <a:spLocks noGrp="1"/>
          </p:cNvSpPr>
          <p:nvPr>
            <p:ph sz="half" idx="1"/>
          </p:nvPr>
        </p:nvSpPr>
        <p:spPr/>
        <p:txBody>
          <a:bodyPr>
            <a:normAutofit/>
          </a:bodyPr>
          <a:lstStyle/>
          <a:p>
            <a:r>
              <a:rPr lang="fi-FI" dirty="0"/>
              <a:t>Suvaitsevaisuutta lisää</a:t>
            </a:r>
          </a:p>
          <a:p>
            <a:pPr lvl="1"/>
            <a:r>
              <a:rPr lang="fi-FI" dirty="0"/>
              <a:t>tasavertaisuus</a:t>
            </a:r>
          </a:p>
          <a:p>
            <a:pPr lvl="1"/>
            <a:r>
              <a:rPr lang="fi-FI" dirty="0"/>
              <a:t>erilaisen kuuluminen johonkin arvostettuun ryhmään</a:t>
            </a:r>
          </a:p>
          <a:p>
            <a:pPr lvl="1"/>
            <a:r>
              <a:rPr lang="fi-FI" dirty="0"/>
              <a:t>auktoriteettien erilaisuutta suosiva asenne</a:t>
            </a:r>
          </a:p>
          <a:p>
            <a:pPr lvl="1"/>
            <a:r>
              <a:rPr lang="fi-FI" dirty="0"/>
              <a:t>läheiset kontaktit erilaiseen</a:t>
            </a:r>
          </a:p>
          <a:p>
            <a:pPr lvl="1"/>
            <a:r>
              <a:rPr lang="fi-FI" dirty="0"/>
              <a:t>suvaitsevaisuuden palkitseminen</a:t>
            </a:r>
          </a:p>
          <a:p>
            <a:pPr lvl="1"/>
            <a:r>
              <a:rPr lang="fi-FI" dirty="0"/>
              <a:t>yhteisten tavoitteiden näkeminen erilaisen kanssa</a:t>
            </a:r>
          </a:p>
        </p:txBody>
      </p:sp>
      <p:sp>
        <p:nvSpPr>
          <p:cNvPr id="4" name="Sisällön paikkamerkki 3">
            <a:extLst>
              <a:ext uri="{FF2B5EF4-FFF2-40B4-BE49-F238E27FC236}">
                <a16:creationId xmlns:a16="http://schemas.microsoft.com/office/drawing/2014/main" id="{024E48EE-D320-451A-9043-4F931DE6F016}"/>
              </a:ext>
            </a:extLst>
          </p:cNvPr>
          <p:cNvSpPr>
            <a:spLocks noGrp="1"/>
          </p:cNvSpPr>
          <p:nvPr>
            <p:ph sz="half" idx="2"/>
          </p:nvPr>
        </p:nvSpPr>
        <p:spPr/>
        <p:txBody>
          <a:bodyPr>
            <a:normAutofit/>
          </a:bodyPr>
          <a:lstStyle/>
          <a:p>
            <a:r>
              <a:rPr lang="fi-FI" dirty="0"/>
              <a:t>Suvaitsevaisuutta vähentää</a:t>
            </a:r>
          </a:p>
          <a:p>
            <a:pPr lvl="1"/>
            <a:r>
              <a:rPr lang="fi-FI" dirty="0"/>
              <a:t>Kilpailu</a:t>
            </a:r>
          </a:p>
          <a:p>
            <a:pPr lvl="1"/>
            <a:r>
              <a:rPr lang="fi-FI" dirty="0"/>
              <a:t>erilaisen kuuluminen vähän arvostettuun ryhmään</a:t>
            </a:r>
          </a:p>
          <a:p>
            <a:pPr lvl="1"/>
            <a:r>
              <a:rPr lang="fi-FI" dirty="0"/>
              <a:t>satunnaiset kontaktit</a:t>
            </a:r>
          </a:p>
          <a:p>
            <a:pPr lvl="1"/>
            <a:r>
              <a:rPr lang="fi-FI" dirty="0"/>
              <a:t>turhautumisen kokemukset</a:t>
            </a:r>
          </a:p>
          <a:p>
            <a:pPr lvl="1"/>
            <a:r>
              <a:rPr lang="fi-FI" dirty="0"/>
              <a:t>erimielisyys eettisistä kysymyksistä</a:t>
            </a:r>
          </a:p>
        </p:txBody>
      </p:sp>
    </p:spTree>
    <p:extLst>
      <p:ext uri="{BB962C8B-B14F-4D97-AF65-F5344CB8AC3E}">
        <p14:creationId xmlns:p14="http://schemas.microsoft.com/office/powerpoint/2010/main" val="407328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A3EC0B-E4FE-452B-870B-E09D1F2E8955}"/>
              </a:ext>
            </a:extLst>
          </p:cNvPr>
          <p:cNvSpPr>
            <a:spLocks noGrp="1"/>
          </p:cNvSpPr>
          <p:nvPr>
            <p:ph type="title"/>
          </p:nvPr>
        </p:nvSpPr>
        <p:spPr/>
        <p:txBody>
          <a:bodyPr/>
          <a:lstStyle/>
          <a:p>
            <a:r>
              <a:rPr lang="fi-FI" dirty="0"/>
              <a:t>SUVAITSEVAISUUDEN EDISTÄMINEN</a:t>
            </a:r>
          </a:p>
        </p:txBody>
      </p:sp>
      <p:sp>
        <p:nvSpPr>
          <p:cNvPr id="3" name="Sisällön paikkamerkki 2">
            <a:extLst>
              <a:ext uri="{FF2B5EF4-FFF2-40B4-BE49-F238E27FC236}">
                <a16:creationId xmlns:a16="http://schemas.microsoft.com/office/drawing/2014/main" id="{EAF6C5FC-B2B6-4107-803D-716AF437E334}"/>
              </a:ext>
            </a:extLst>
          </p:cNvPr>
          <p:cNvSpPr>
            <a:spLocks noGrp="1"/>
          </p:cNvSpPr>
          <p:nvPr>
            <p:ph idx="1"/>
          </p:nvPr>
        </p:nvSpPr>
        <p:spPr/>
        <p:txBody>
          <a:bodyPr/>
          <a:lstStyle/>
          <a:p>
            <a:r>
              <a:rPr lang="fi-FI" dirty="0"/>
              <a:t>Pyrkiminen "me vastaan muut" - asetelmasta "me kaikki" – asenteeseen</a:t>
            </a:r>
          </a:p>
          <a:p>
            <a:r>
              <a:rPr lang="fi-FI" dirty="0"/>
              <a:t>Tasa-arvo erilaisten hierarkioiden sijasta</a:t>
            </a:r>
          </a:p>
          <a:p>
            <a:r>
              <a:rPr lang="fi-FI" dirty="0"/>
              <a:t>Yksilöiden näkeminen yleistyksen sijaan</a:t>
            </a:r>
          </a:p>
          <a:p>
            <a:r>
              <a:rPr lang="fi-FI" dirty="0"/>
              <a:t>Pelon muuttaminen hyväksyväksi asenteeksi</a:t>
            </a:r>
          </a:p>
          <a:p>
            <a:r>
              <a:rPr lang="fi-FI" dirty="0"/>
              <a:t>Omien asenteitten ja stereotypioiden tunnistaminen</a:t>
            </a:r>
          </a:p>
          <a:p>
            <a:r>
              <a:rPr lang="fi-FI" dirty="0"/>
              <a:t>Kuuntelu </a:t>
            </a:r>
          </a:p>
          <a:p>
            <a:r>
              <a:rPr lang="fi-FI" dirty="0"/>
              <a:t>Henkilökohtainen perehtyminen ennakkoluuloisten arvelujen sijaan</a:t>
            </a:r>
          </a:p>
        </p:txBody>
      </p:sp>
    </p:spTree>
    <p:extLst>
      <p:ext uri="{BB962C8B-B14F-4D97-AF65-F5344CB8AC3E}">
        <p14:creationId xmlns:p14="http://schemas.microsoft.com/office/powerpoint/2010/main" val="273635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DDD7FA-DB51-4123-A2C2-13A6D0533D7B}"/>
              </a:ext>
            </a:extLst>
          </p:cNvPr>
          <p:cNvSpPr>
            <a:spLocks noGrp="1"/>
          </p:cNvSpPr>
          <p:nvPr>
            <p:ph type="title"/>
          </p:nvPr>
        </p:nvSpPr>
        <p:spPr/>
        <p:txBody>
          <a:bodyPr/>
          <a:lstStyle/>
          <a:p>
            <a:r>
              <a:rPr lang="fi-FI" dirty="0"/>
              <a:t>RYHMÄPOHDINTATEHTÄVÄ</a:t>
            </a:r>
          </a:p>
        </p:txBody>
      </p:sp>
      <p:sp>
        <p:nvSpPr>
          <p:cNvPr id="3" name="Sisällön paikkamerkki 2">
            <a:extLst>
              <a:ext uri="{FF2B5EF4-FFF2-40B4-BE49-F238E27FC236}">
                <a16:creationId xmlns:a16="http://schemas.microsoft.com/office/drawing/2014/main" id="{122B28E5-6A66-465E-8E74-B323C4596F68}"/>
              </a:ext>
            </a:extLst>
          </p:cNvPr>
          <p:cNvSpPr>
            <a:spLocks noGrp="1"/>
          </p:cNvSpPr>
          <p:nvPr>
            <p:ph idx="1"/>
          </p:nvPr>
        </p:nvSpPr>
        <p:spPr/>
        <p:txBody>
          <a:bodyPr>
            <a:normAutofit lnSpcReduction="10000"/>
          </a:bodyPr>
          <a:lstStyle/>
          <a:p>
            <a:r>
              <a:rPr lang="fi-FI" dirty="0"/>
              <a:t>Pohtikaa pienryhmissä</a:t>
            </a:r>
          </a:p>
          <a:p>
            <a:pPr lvl="1"/>
            <a:r>
              <a:rPr lang="fi-FI" dirty="0"/>
              <a:t>Miten voitte kasvatus- ja ohjausalalla luoda aktiivisesti myönteistä, kannustavaa ja suvaitsevaa ilmapiiriä?</a:t>
            </a:r>
          </a:p>
          <a:p>
            <a:pPr lvl="1"/>
            <a:r>
              <a:rPr lang="fi-FI" dirty="0"/>
              <a:t>Kirjoittakaa pohdintanne </a:t>
            </a:r>
            <a:r>
              <a:rPr lang="fi-FI" dirty="0" err="1"/>
              <a:t>Padlet</a:t>
            </a:r>
            <a:r>
              <a:rPr lang="fi-FI" dirty="0"/>
              <a:t>-alustalle</a:t>
            </a:r>
          </a:p>
          <a:p>
            <a:pPr lvl="1"/>
            <a:endParaRPr lang="fi-FI" dirty="0"/>
          </a:p>
          <a:p>
            <a:pPr lvl="1"/>
            <a:r>
              <a:rPr lang="fi-FI" dirty="0"/>
              <a:t>Voitte vielä perehtyä aiheeseen ja hakea ideoita sivustolla </a:t>
            </a:r>
            <a:r>
              <a:rPr lang="fi-FI" dirty="0">
                <a:hlinkClick r:id="rId2"/>
              </a:rPr>
              <a:t>https://www.oph.fi/fi/oppimateriaali/miina-ja-ville-opettajan-oppaita/miina-ville-ja-vintiot/kappalekohtaiset-10</a:t>
            </a:r>
            <a:r>
              <a:rPr lang="fi-FI" dirty="0"/>
              <a:t> </a:t>
            </a:r>
          </a:p>
          <a:p>
            <a:pPr lvl="1"/>
            <a:endParaRPr lang="fi-FI" dirty="0"/>
          </a:p>
          <a:p>
            <a:pPr lvl="1"/>
            <a:r>
              <a:rPr lang="fi-FI" dirty="0"/>
              <a:t>Iloinen ilmapiiri </a:t>
            </a:r>
            <a:r>
              <a:rPr lang="fi-FI" dirty="0">
                <a:hlinkClick r:id="rId3"/>
              </a:rPr>
              <a:t>https://arjenarkki.fi/sites/default/files/attachments/good_practices/sedu_ahtari_opiskelijoiden_ajatuksia_hyvasta_ilmapiirista_syksy_2016.pdf</a:t>
            </a:r>
            <a:r>
              <a:rPr lang="fi-FI" dirty="0"/>
              <a:t> </a:t>
            </a:r>
          </a:p>
        </p:txBody>
      </p:sp>
    </p:spTree>
    <p:extLst>
      <p:ext uri="{BB962C8B-B14F-4D97-AF65-F5344CB8AC3E}">
        <p14:creationId xmlns:p14="http://schemas.microsoft.com/office/powerpoint/2010/main" val="19402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rsikankukka 16 x 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348_TF03031002_TF03031002" id="{1009705E-2295-4992-B1BE-7264AAE3DFB7}" vid="{E80122F2-6BF5-4D83-AE1E-465434926AC9}"/>
    </a:ext>
  </a:extLst>
</a:theme>
</file>

<file path=ppt/theme/theme2.xml><?xml version="1.0" encoding="utf-8"?>
<a:theme xmlns:a="http://schemas.openxmlformats.org/drawingml/2006/main" name="Office-teema">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Kirsikankukkateemainen luontoaiheinen esitys (laajakuva)</Template>
  <TotalTime>294</TotalTime>
  <Words>338</Words>
  <Application>Microsoft Office PowerPoint</Application>
  <PresentationFormat>Laajakuva</PresentationFormat>
  <Paragraphs>45</Paragraphs>
  <Slides>7</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7</vt:i4>
      </vt:variant>
    </vt:vector>
  </HeadingPairs>
  <TitlesOfParts>
    <vt:vector size="10" baseType="lpstr">
      <vt:lpstr>Arial</vt:lpstr>
      <vt:lpstr>Cambria</vt:lpstr>
      <vt:lpstr>Kirsikankukka 16 x 9</vt:lpstr>
      <vt:lpstr>Myönteisen ja suvaitsevan ilmapiirin luominen</vt:lpstr>
      <vt:lpstr>AMMATTITAITOVAATIMUKSET</vt:lpstr>
      <vt:lpstr>SUVAITSEVAISUUS</vt:lpstr>
      <vt:lpstr>SUVAITSEVAISUUDEN EDELLYTYKSET</vt:lpstr>
      <vt:lpstr>SUVAITSEVAISUUS</vt:lpstr>
      <vt:lpstr>SUVAITSEVAISUUDEN EDISTÄMINEN</vt:lpstr>
      <vt:lpstr>RYHMÄPOHDINTATEHTÄVÄ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Myönteisen ja suvaitsevan ilmapiirin luominen</dc:title>
  <dc:creator>Pekkanen Tiina</dc:creator>
  <cp:lastModifiedBy>Pekkanen Tiina</cp:lastModifiedBy>
  <cp:revision>7</cp:revision>
  <dcterms:created xsi:type="dcterms:W3CDTF">2021-01-22T07:46:33Z</dcterms:created>
  <dcterms:modified xsi:type="dcterms:W3CDTF">2021-01-22T12:41:31Z</dcterms:modified>
</cp:coreProperties>
</file>