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E520D-270D-4A19-9E80-C1FDEF16D9E9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2CCAE-D4B3-44D8-A8BB-B37CDAD28D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6597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2CCAE-D4B3-44D8-A8BB-B37CDAD28D2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4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A35D9C-C252-43BB-B7CC-B58F4C18F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0EEC37A-29C4-46CD-AC7D-ADAC23E33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A7472E-DD5B-4AFF-BF19-4A61DB7A4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9300C1-E40F-4F09-A429-78289A654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5C4850-2334-4A08-8C61-629471E0E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124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435247-EA81-4BDD-ACA6-728DCB01E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53D28F5-C728-40B5-B53E-99F10D8F9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5DDD73-1CF2-4739-BB67-13779AFDD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A7A9BF-EF69-4B74-BE4D-A770C900D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BFD1C9-D6A1-4359-AAF3-4986B4D30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80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AE3205B-0BC7-42D2-A513-9C52705341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203C96F-3944-4C80-B43B-C335B7727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F0250F-6CFF-4B45-BD4A-52B6D61D1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2FDFD8-65AC-4CD6-B71F-0D81F3CC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D0A679-D836-4E4B-B665-F163FD750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205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4C131F-CA51-47BE-8381-BE85B34D4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E5C9E3-A1FA-4EFB-9F0D-3CE1BAE38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B0F9F7-8AD0-4FC8-9CEF-5163B7AAB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993C7B-E4DD-462D-B4F7-A05A2075E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08A690-31B8-45CC-84DA-4AAD5E86B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035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87BB3B-126C-4231-824B-A2FDD467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8494CD-9191-4B86-B3B3-2CCD8FA3D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4A6A55-BEB2-4061-96FC-195E8D0F8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5B443E-155B-4348-BECE-CFA624589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0577E6-3C4C-4D15-A8DF-CECA37DC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53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271D87-1D24-4F71-B37F-8C86A04D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E352A8-5E20-444A-A7E0-FFDF6556C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3F86242-B52D-4BB0-97BA-FCF1CEEF7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6FAC6F-ACC4-4930-AE23-3803A3C4F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4BD789-709E-4DFB-BA97-283ABC59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0DC426-A8F8-4E55-8640-60ECE4C7B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50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F8C1CF-D5CB-4FAC-AF27-EA8B4F3B1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8C8732-4E1F-4B1D-BC82-44B3066F0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1A6693-8754-452B-A51F-E262B8006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BF69ED6-EB84-4FEF-BE24-1895D1BA6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2B9DB76-39A8-40FB-95AE-CECEF3A1CE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24E10C7-F556-48D9-BEEB-947564C88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C60722F-7E6A-438E-8F12-25CA6BFDE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C7376E8-9990-4476-9827-077B5C1F6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385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F6A924-090C-4B93-B3B9-23601A8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BC96DAF-A9B2-4D18-821F-50B3948C4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06B15E1-FCE0-47E6-BBC2-6BF9EF74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981448-520B-4FA2-8D8A-F5A843CF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51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3DDF6C1-A17C-4152-ACA0-D242DE0B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0824316-DB81-4C18-9114-D08522C2D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DAD96E-3F21-462E-8A2C-1A2B93D0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68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904B46-92D1-4C41-9EBB-1B8E79096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E48ADC-A420-43EA-9294-190A84D11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419C56-65DA-4F50-A578-ACE4790AC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66002A-A5EC-4E51-9DF2-E0E1D9E8B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378759-CE1B-4DEB-9308-0AF2E3311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B212FF0-AC38-4AF7-A471-2D090DA9C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05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F47E5E-7291-4736-B6CB-89BB90BC6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1EB9D6-D5A1-40B3-8BB8-4FAB3A3C8A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57E8255-EB3D-49D3-A2F2-274E1B3EF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523EBB-DD3C-4DDB-9419-F7F1261FE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F8BEA8-EDE8-4E20-B935-D8D6EC1D2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12A5B1-2813-47D5-972A-03F84129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95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61552D0-41FD-4FBD-93DC-1E1D1F19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9423B74-0688-4368-B40C-A95201443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AAE34C-AB57-4E51-95C0-388A44F1D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0E060-C2A0-44D8-ADFA-F98FA5E76327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31D1C9-449B-47FC-A381-FFA4F94EF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EE04E9-F82C-4E20-8EF5-05B469417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6C3B7-FB01-4799-8581-81C3983020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568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fi/koulutus-ja-tutkinnot/malli-turvallisuuskansiosta#2eedb42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89C489-9A3A-471F-AD90-6A87A9EFD7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fi-FI" sz="4200" dirty="0"/>
              <a:t>TYÖTURVALLISUUS/TURVALLISUUS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9FB6888-1277-4908-A4C5-CBAB62DE48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397" b="1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86408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3F95169-3438-4C37-8048-BEF8A796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300809"/>
            <a:ext cx="4560584" cy="1683439"/>
          </a:xfrm>
        </p:spPr>
        <p:txBody>
          <a:bodyPr anchor="ctr">
            <a:normAutofit/>
          </a:bodyPr>
          <a:lstStyle/>
          <a:p>
            <a:r>
              <a:rPr lang="fi-FI" sz="3700" dirty="0"/>
              <a:t>	SÄÄDÖKSET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DCBE9E-14B4-4698-A504-12EF192C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090569"/>
            <a:ext cx="4559425" cy="4366792"/>
          </a:xfrm>
        </p:spPr>
        <p:txBody>
          <a:bodyPr anchor="ctr">
            <a:normAutofit fontScale="92500" lnSpcReduction="20000"/>
          </a:bodyPr>
          <a:lstStyle/>
          <a:p>
            <a:r>
              <a:rPr lang="fi-FI" sz="1700" dirty="0"/>
              <a:t>Varhaiskasvatuslaki (540/2018) ja asetus varhaiskasvatuksesta (753/2018)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300" dirty="0"/>
              <a:t>tehtävät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300" dirty="0"/>
              <a:t>mitoitukset, pätevyydet</a:t>
            </a:r>
          </a:p>
          <a:p>
            <a:r>
              <a:rPr lang="fi-FI" sz="1700" dirty="0"/>
              <a:t>Työturvallisuuslaki (738/2002)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300" dirty="0"/>
              <a:t>työympäristö, työolosuhteet</a:t>
            </a:r>
          </a:p>
          <a:p>
            <a:r>
              <a:rPr lang="fi-FI" sz="1700" dirty="0"/>
              <a:t>Laki työsuojelun valvonnasta ja työpaikan työsuojeluyhteistoiminnasta (44/2006)</a:t>
            </a:r>
          </a:p>
          <a:p>
            <a:r>
              <a:rPr lang="fi-FI" sz="1700" dirty="0"/>
              <a:t>Työterveyshuoltolaki (1383/2001)</a:t>
            </a:r>
          </a:p>
          <a:p>
            <a:r>
              <a:rPr lang="fi-FI" sz="1700" dirty="0"/>
              <a:t>Kuluttajaturvallisuuslaki (920/2011)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300" dirty="0"/>
              <a:t>kulutustavaroiden ja kuluttajapalvelujen turvallisuus</a:t>
            </a:r>
          </a:p>
          <a:p>
            <a:r>
              <a:rPr lang="fi-FI" sz="1700" dirty="0"/>
              <a:t>Terveydensuojelulaki (763/1994)</a:t>
            </a:r>
          </a:p>
          <a:p>
            <a:r>
              <a:rPr lang="fi-FI" sz="1700" dirty="0"/>
              <a:t>Elintarvikelaki (23/2006) ja asetus elintarvikevalvonnasta (321/2006) -&gt; omavalvontasuunnitelma</a:t>
            </a:r>
          </a:p>
          <a:p>
            <a:r>
              <a:rPr lang="fi-FI" sz="1700" dirty="0"/>
              <a:t>Pelastuslaki (468/2003) ja valtioneuvoston asetus pelastustoimesta (787/2003/) -&gt; pelastussuunnitelma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E190D497-5F87-49AB-8044-8EB95E3B751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39" r="16393" b="1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9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38ACE6-BA5B-4D63-81F5-738A7C315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		TURVALLISUUSKANSIO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BD16D1-DF7D-448D-98EB-C9A5E4F69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Turvallisuussuunnitelma</a:t>
            </a:r>
          </a:p>
          <a:p>
            <a:r>
              <a:rPr lang="fi-FI" dirty="0"/>
              <a:t>Palo- ja pelastussuunnitelma</a:t>
            </a:r>
          </a:p>
          <a:p>
            <a:r>
              <a:rPr lang="fi-FI" dirty="0"/>
              <a:t>Lähietsintäsuunnitelma</a:t>
            </a:r>
          </a:p>
          <a:p>
            <a:r>
              <a:rPr lang="fi-FI" dirty="0"/>
              <a:t>Ulkovalvontasuunnitelma</a:t>
            </a:r>
          </a:p>
          <a:p>
            <a:r>
              <a:rPr lang="fi-FI" dirty="0"/>
              <a:t>Retkisuunnitelma lähialueille tehtävistä retkistä</a:t>
            </a:r>
          </a:p>
          <a:p>
            <a:r>
              <a:rPr lang="fi-FI" dirty="0"/>
              <a:t>Omavalvontasuunnitelma</a:t>
            </a:r>
          </a:p>
          <a:p>
            <a:r>
              <a:rPr lang="fi-FI" dirty="0"/>
              <a:t>Siivousohjelma, kemikaaliluettelo ja kemikaalien käyttöturvallisuusohjeet</a:t>
            </a:r>
          </a:p>
          <a:p>
            <a:r>
              <a:rPr lang="fi-FI" dirty="0">
                <a:hlinkClick r:id="rId2"/>
              </a:rPr>
              <a:t>https://www.oph.fi/fi/koulutus-ja-tutkinnot/malli-turvallisuuskansiosta#2eedb42a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293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112</Words>
  <Application>Microsoft Office PowerPoint</Application>
  <PresentationFormat>Laajakuva</PresentationFormat>
  <Paragraphs>24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Office-teema</vt:lpstr>
      <vt:lpstr>TYÖTURVALLISUUS/TURVALLISUUS</vt:lpstr>
      <vt:lpstr> SÄÄDÖKSET</vt:lpstr>
      <vt:lpstr>  TURVALLISUUSKANSIO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TYÖTURVALLISUUS/TURVALLISUUS</dc:title>
  <dc:creator>Johanna Puttonen</dc:creator>
  <cp:lastModifiedBy>Johanna Puttonen</cp:lastModifiedBy>
  <cp:revision>2</cp:revision>
  <dcterms:created xsi:type="dcterms:W3CDTF">2021-02-07T06:52:43Z</dcterms:created>
  <dcterms:modified xsi:type="dcterms:W3CDTF">2021-02-08T12:21:05Z</dcterms:modified>
</cp:coreProperties>
</file>