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Hyvät käytöstavat </a:t>
            </a:r>
            <a:r>
              <a:rPr lang="fi-FI" dirty="0"/>
              <a:t>t</a:t>
            </a:r>
            <a:r>
              <a:rPr lang="fi-FI" dirty="0" smtClean="0"/>
              <a:t>ehtävät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				Johanna Paronen</a:t>
            </a:r>
          </a:p>
          <a:p>
            <a:r>
              <a:rPr lang="fi-FI" dirty="0" smtClean="0"/>
              <a:t>							</a:t>
            </a:r>
            <a:r>
              <a:rPr lang="fi-FI" dirty="0" err="1" smtClean="0"/>
              <a:t>amko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460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64967"/>
            <a:ext cx="10670356" cy="6654142"/>
          </a:xfrm>
        </p:spPr>
        <p:txBody>
          <a:bodyPr>
            <a:normAutofit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 </a:t>
            </a:r>
            <a:r>
              <a:rPr lang="fi-FI" sz="5400" dirty="0" smtClean="0"/>
              <a:t>Miksi?</a:t>
            </a:r>
            <a:r>
              <a:rPr lang="fi-FI" sz="5400" dirty="0"/>
              <a:t/>
            </a:r>
            <a:br>
              <a:rPr lang="fi-FI" sz="5400" dirty="0"/>
            </a:br>
            <a:r>
              <a:rPr lang="fi-FI" sz="5400" dirty="0" smtClean="0"/>
              <a:t/>
            </a:r>
            <a:br>
              <a:rPr lang="fi-FI" sz="5400" dirty="0" smtClean="0"/>
            </a:br>
            <a:r>
              <a:rPr lang="fi-FI" sz="3600" dirty="0" smtClean="0"/>
              <a:t>Minkä takia kasvu-opiskelijan tulee pohtia hyviä käytöstapoja?</a:t>
            </a:r>
            <a:br>
              <a:rPr lang="fi-FI" sz="3600" dirty="0" smtClean="0"/>
            </a:br>
            <a:r>
              <a:rPr lang="fi-FI" sz="3600" dirty="0"/>
              <a:t/>
            </a:r>
            <a:br>
              <a:rPr lang="fi-FI" sz="3600" dirty="0"/>
            </a:br>
            <a:r>
              <a:rPr lang="fi-FI" sz="3600" dirty="0" smtClean="0"/>
              <a:t>Miten käytöstavat liittyvät tähän tutkinnonosaan?</a:t>
            </a:r>
            <a:endParaRPr lang="fi-FI" sz="3600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484" y="502511"/>
            <a:ext cx="2143125" cy="2143125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8885" y="502511"/>
            <a:ext cx="2143125" cy="2143125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875" y="50251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77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5029" y="399801"/>
            <a:ext cx="10555195" cy="5922621"/>
          </a:xfrm>
        </p:spPr>
        <p:txBody>
          <a:bodyPr>
            <a:normAutofit fontScale="90000"/>
          </a:bodyPr>
          <a:lstStyle/>
          <a:p>
            <a:r>
              <a:rPr lang="fi-FI" u="sng" dirty="0" smtClean="0"/>
              <a:t>Käytöstapojen itsearviointi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smtClean="0"/>
              <a:t>mitä käytöstapoja pidät tärkeimpinä?</a:t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>Kirjaa paperille kolme tärkeintä.</a:t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>Anna itsellesi arvosana kustakin käytöstavasta asteikolla tyydyttävä, hyvä, kiitettävä. perustele arvosanasi.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4813" y="157625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25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319168"/>
          </a:xfrm>
        </p:spPr>
        <p:txBody>
          <a:bodyPr>
            <a:normAutofit/>
          </a:bodyPr>
          <a:lstStyle/>
          <a:p>
            <a:r>
              <a:rPr lang="fi-FI" sz="5400" dirty="0"/>
              <a:t>Johanna-ope on sitä mieltä, että kaikista inhimillisistä kohtaamisista jää jälki.</a:t>
            </a:r>
            <a:br>
              <a:rPr lang="fi-FI" sz="5400" dirty="0"/>
            </a:br>
            <a:r>
              <a:rPr lang="fi-FI" sz="5400" dirty="0"/>
              <a:t/>
            </a:r>
            <a:br>
              <a:rPr lang="fi-FI" sz="5400" dirty="0"/>
            </a:br>
            <a:r>
              <a:rPr lang="fi-FI" sz="5400" dirty="0"/>
              <a:t>Oletko samaa mieltä vai eri mieltä? Perustele vastauksesi.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4427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178322" cy="6475615"/>
          </a:xfrm>
        </p:spPr>
        <p:txBody>
          <a:bodyPr>
            <a:normAutofit/>
          </a:bodyPr>
          <a:lstStyle/>
          <a:p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/>
              <a:t/>
            </a:r>
            <a:br>
              <a:rPr lang="fi-FI" sz="3600" dirty="0"/>
            </a:br>
            <a:r>
              <a:rPr lang="fi-FI" sz="3600" dirty="0" smtClean="0"/>
              <a:t>Tehtävä loppupäivälle: tee hyvä </a:t>
            </a:r>
            <a:r>
              <a:rPr lang="fi-FI" sz="3600" dirty="0" smtClean="0"/>
              <a:t>teko!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käyttäydy </a:t>
            </a:r>
            <a:r>
              <a:rPr lang="fi-FI" sz="3600" dirty="0" smtClean="0"/>
              <a:t>hyvin jotakuta lähimmäistä kohtaan </a:t>
            </a:r>
            <a:r>
              <a:rPr lang="fi-FI" sz="2800" dirty="0" smtClean="0"/>
              <a:t>(lemmikkieläin ei kelpaa tällä kertaa).</a:t>
            </a:r>
            <a:br>
              <a:rPr lang="fi-FI" sz="2800" dirty="0" smtClean="0"/>
            </a:br>
            <a:r>
              <a:rPr lang="fi-FI" sz="3600" dirty="0" smtClean="0"/>
              <a:t>Valmistaudu kertomaan mitä teit, millaista palautetta sait. palaamme tähän ihmiskokeeseen perjantaina </a:t>
            </a:r>
            <a:r>
              <a:rPr lang="fi-FI" sz="3600" dirty="0" err="1" smtClean="0"/>
              <a:t>teams</a:t>
            </a:r>
            <a:r>
              <a:rPr lang="fi-FI" sz="3600" dirty="0" smtClean="0"/>
              <a:t>-tunneilla.  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019407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60385" y="443345"/>
            <a:ext cx="10766151" cy="621871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Ja ihan viimeisenä….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Lukutehtävä oppikirjasta</a:t>
            </a:r>
            <a:r>
              <a:rPr lang="fi-FI" sz="2800" dirty="0" smtClean="0"/>
              <a:t>kasvatus-ja ohjausalan käsikirja</a:t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>lue ajatuksella sivut 66-70. pohdiskele tämän aamupäivän opetusta ja sen yhteyttä elämänhallintaan, työelämätaitoihin ja ammatilliseen kasvuun. </a:t>
            </a:r>
            <a:br>
              <a:rPr lang="fi-FI" sz="2800" dirty="0" smtClean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>Anna itsellesi kiitos hyvästä työskentelystä.  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081" y="4569959"/>
            <a:ext cx="2914650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98131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47</TotalTime>
  <Words>182</Words>
  <Application>Microsoft Office PowerPoint</Application>
  <PresentationFormat>Laajakuva</PresentationFormat>
  <Paragraphs>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Hyvät käytöstavat tehtävät</vt:lpstr>
      <vt:lpstr>   Miksi?  Minkä takia kasvu-opiskelijan tulee pohtia hyviä käytöstapoja?  Miten käytöstavat liittyvät tähän tutkinnonosaan?</vt:lpstr>
      <vt:lpstr>Käytöstapojen itsearviointi  mitä käytöstapoja pidät tärkeimpinä?  Kirjaa paperille kolme tärkeintä.  Anna itsellesi arvosana kustakin käytöstavasta asteikolla tyydyttävä, hyvä, kiitettävä. perustele arvosanasi.  </vt:lpstr>
      <vt:lpstr>Johanna-ope on sitä mieltä, että kaikista inhimillisistä kohtaamisista jää jälki.  Oletko samaa mieltä vai eri mieltä? Perustele vastauksesi.</vt:lpstr>
      <vt:lpstr>  Tehtävä loppupäivälle: tee hyvä teko!  käyttäydy hyvin jotakuta lähimmäistä kohtaan (lemmikkieläin ei kelpaa tällä kertaa). Valmistaudu kertomaan mitä teit, millaista palautetta sait. palaamme tähän ihmiskokeeseen perjantaina teams-tunneilla.  </vt:lpstr>
      <vt:lpstr>Ja ihan viimeisenä….  Lukutehtävä oppikirjastakasvatus-ja ohjausalan käsikirja   lue ajatuksella sivut 66-70. pohdiskele tämän aamupäivän opetusta ja sen yhteyttä elämänhallintaan, työelämätaitoihin ja ammatilliseen kasvuun.    Anna itsellesi kiitos hyvästä työskentelystä.    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Hyvät käytöstavat tehtävät</dc:title>
  <dc:creator>Paronen Johanna</dc:creator>
  <cp:lastModifiedBy>Paronen Johanna</cp:lastModifiedBy>
  <cp:revision>9</cp:revision>
  <dcterms:created xsi:type="dcterms:W3CDTF">2020-09-14T09:22:35Z</dcterms:created>
  <dcterms:modified xsi:type="dcterms:W3CDTF">2020-09-15T05:13:25Z</dcterms:modified>
</cp:coreProperties>
</file>