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6000" dirty="0" smtClean="0"/>
              <a:t>Sähkön tuottaminen ja siirto</a:t>
            </a:r>
            <a:endParaRPr lang="fi-FI" sz="6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Muuntajan toiminta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57234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67"/>
    </mc:Choice>
    <mc:Fallback xmlns="">
      <p:transition spd="slow" advTm="2346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Muuntajan rakenne:</a:t>
            </a:r>
            <a:br>
              <a:rPr lang="fi-FI" dirty="0" smtClean="0"/>
            </a:br>
            <a:r>
              <a:rPr lang="fi-FI" sz="2200" dirty="0" smtClean="0"/>
              <a:t>- Kaksi käämiä, joilla on yhteinen rautasydän</a:t>
            </a:r>
            <a:endParaRPr lang="fi-FI" sz="2200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61" y="2642234"/>
            <a:ext cx="4366985" cy="3275239"/>
          </a:xfrm>
        </p:spPr>
      </p:pic>
    </p:spTree>
    <p:extLst>
      <p:ext uri="{BB962C8B-B14F-4D97-AF65-F5344CB8AC3E}">
        <p14:creationId xmlns:p14="http://schemas.microsoft.com/office/powerpoint/2010/main" val="209058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31"/>
    </mc:Choice>
    <mc:Fallback xmlns="">
      <p:transition spd="slow" advTm="3423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Toimintaperiaate:</a:t>
            </a:r>
            <a:br>
              <a:rPr lang="fi-FI" dirty="0" smtClean="0"/>
            </a:br>
            <a:r>
              <a:rPr lang="fi-FI" sz="2200" dirty="0" smtClean="0"/>
              <a:t>1. Kun kaksi käämiä yhdistetään yhteisellä </a:t>
            </a:r>
            <a:r>
              <a:rPr lang="fi-FI" sz="2200" dirty="0" err="1" smtClean="0"/>
              <a:t>rautasydämmellä</a:t>
            </a:r>
            <a:r>
              <a:rPr lang="fi-FI" sz="2200" dirty="0" smtClean="0"/>
              <a:t>, muodostuu kaksi erillistä virtapiiriä</a:t>
            </a:r>
            <a:endParaRPr lang="fi-FI" sz="2200" dirty="0"/>
          </a:p>
        </p:txBody>
      </p:sp>
      <p:pic>
        <p:nvPicPr>
          <p:cNvPr id="1026" name="Picture 2" descr="Muuntaja Muuntajassa on kaksi käämiä kytketty yhteisen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36" y="2321051"/>
            <a:ext cx="5521670" cy="41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9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52"/>
    </mc:Choice>
    <mc:Fallback xmlns="">
      <p:transition spd="slow" advTm="5495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Toimintaperiaate:</a:t>
            </a:r>
            <a:br>
              <a:rPr lang="fi-FI" dirty="0" smtClean="0"/>
            </a:br>
            <a:r>
              <a:rPr lang="fi-FI" sz="2200" dirty="0" smtClean="0"/>
              <a:t>2. </a:t>
            </a:r>
            <a:r>
              <a:rPr lang="fi-FI" sz="2200" dirty="0" err="1" smtClean="0"/>
              <a:t>Ensiokäämissä</a:t>
            </a:r>
            <a:r>
              <a:rPr lang="fi-FI" sz="2200" dirty="0" smtClean="0"/>
              <a:t> kulkeva vaihtovirta indusoi muuttuvan magneettikentän, joka välittyy </a:t>
            </a:r>
            <a:r>
              <a:rPr lang="fi-FI" sz="2200" dirty="0" err="1" smtClean="0"/>
              <a:t>rautasydämmen</a:t>
            </a:r>
            <a:r>
              <a:rPr lang="fi-FI" sz="2200" dirty="0" smtClean="0"/>
              <a:t> avulla toisiokäämiin</a:t>
            </a:r>
            <a:endParaRPr lang="fi-FI" sz="2200" dirty="0"/>
          </a:p>
        </p:txBody>
      </p:sp>
      <p:pic>
        <p:nvPicPr>
          <p:cNvPr id="1026" name="Picture 2" descr="Muuntaja Muuntajassa on kaksi käämiä kytketty yhteisen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36" y="2321051"/>
            <a:ext cx="5521670" cy="41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37"/>
    </mc:Choice>
    <mc:Fallback xmlns="">
      <p:transition spd="slow" advTm="3193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Toimintaperiaate:</a:t>
            </a:r>
            <a:br>
              <a:rPr lang="fi-FI" dirty="0" smtClean="0"/>
            </a:br>
            <a:r>
              <a:rPr lang="fi-FI" sz="2200" dirty="0" smtClean="0"/>
              <a:t>3. Muuttuva magneettikenttä indusoi toisiokäämin napojen välille jännitteen, joka saa aikaan toisiokäämin virtapiiriin vaihtovirran</a:t>
            </a:r>
            <a:endParaRPr lang="fi-FI" sz="2200" dirty="0"/>
          </a:p>
        </p:txBody>
      </p:sp>
      <p:pic>
        <p:nvPicPr>
          <p:cNvPr id="1026" name="Picture 2" descr="Muuntaja Muuntajassa on kaksi käämiä kytketty yhteisen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36" y="2321051"/>
            <a:ext cx="5521670" cy="41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34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67"/>
    </mc:Choice>
    <mc:Fallback xmlns="">
      <p:transition spd="slow" advTm="2696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2266406"/>
          </a:xfrm>
        </p:spPr>
        <p:txBody>
          <a:bodyPr>
            <a:normAutofit/>
          </a:bodyPr>
          <a:lstStyle/>
          <a:p>
            <a:r>
              <a:rPr lang="fi-FI" dirty="0" smtClean="0"/>
              <a:t>Muuntajan muuntosuhde:</a:t>
            </a:r>
            <a:br>
              <a:rPr lang="fi-FI" dirty="0" smtClean="0"/>
            </a:br>
            <a:r>
              <a:rPr lang="fi-FI" sz="2200" dirty="0" smtClean="0"/>
              <a:t>- Käämin kierrosten lukumäärän on suoraan verrannollinen virtapiirien jännitteisiin</a:t>
            </a:r>
            <a:br>
              <a:rPr lang="fi-FI" sz="2200" dirty="0" smtClean="0"/>
            </a:br>
            <a:r>
              <a:rPr lang="fi-FI" sz="2200" dirty="0" smtClean="0"/>
              <a:t/>
            </a:r>
            <a:br>
              <a:rPr lang="fi-FI" sz="2200" dirty="0" smtClean="0"/>
            </a:br>
            <a:r>
              <a:rPr lang="fi-FI" sz="2200" dirty="0" smtClean="0"/>
              <a:t>- Esimerkiksi jos halutaan kasvattaa jännitettä niin toisiokäämissä on oltava enemmän kierroksia</a:t>
            </a:r>
            <a:endParaRPr lang="fi-FI" sz="22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6056" y="3546837"/>
            <a:ext cx="3035667" cy="132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1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11"/>
    </mc:Choice>
    <mc:Fallback xmlns="">
      <p:transition spd="slow" advTm="7931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2370909"/>
          </a:xfrm>
        </p:spPr>
        <p:txBody>
          <a:bodyPr>
            <a:normAutofit/>
          </a:bodyPr>
          <a:lstStyle/>
          <a:p>
            <a:r>
              <a:rPr lang="fi-FI" dirty="0" smtClean="0"/>
              <a:t>Muuntajan muuntosuhde:</a:t>
            </a:r>
            <a:br>
              <a:rPr lang="fi-FI" dirty="0" smtClean="0"/>
            </a:br>
            <a:r>
              <a:rPr lang="fi-FI" sz="2200" dirty="0" smtClean="0"/>
              <a:t>- Käämin kierrosten lukumäärän on kääntäen verrannollinen virtapiireissä kulkeviin sähkövirtoihin</a:t>
            </a:r>
            <a:br>
              <a:rPr lang="fi-FI" sz="2200" dirty="0" smtClean="0"/>
            </a:br>
            <a:r>
              <a:rPr lang="fi-FI" sz="2200" dirty="0" smtClean="0"/>
              <a:t/>
            </a:r>
            <a:br>
              <a:rPr lang="fi-FI" sz="2200" dirty="0" smtClean="0"/>
            </a:br>
            <a:r>
              <a:rPr lang="fi-FI" sz="2200" dirty="0" smtClean="0"/>
              <a:t>- Esimerkiksi jos halutaan pienentää sähkövirtaa niin toisiokäämissä on oltava enemmän kierroksia</a:t>
            </a:r>
            <a:endParaRPr lang="fi-FI" sz="220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2155" y="3520712"/>
            <a:ext cx="2900090" cy="131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37"/>
    </mc:Choice>
    <mc:Fallback xmlns="">
      <p:transition spd="slow" advTm="3943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Tiivistettynä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Muuntajan toiminta perustuu siis sähkömagneettinen induktioon: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"Kun ensiökäämiin syötetään vaihtovirtaa muuttuva magneettikenttä indusoi toisiokäämin napojen välille jännitteen, joka synnyttää toisiokäämiin sähkövirran"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265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17"/>
    </mc:Choice>
    <mc:Fallback xmlns="">
      <p:transition spd="slow" advTm="1721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TM10001105[[fn=Rajattu]]</Template>
  <TotalTime>63</TotalTime>
  <Words>153</Words>
  <Application>Microsoft Office PowerPoint</Application>
  <PresentationFormat>Laajakuva</PresentationFormat>
  <Paragraphs>10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0" baseType="lpstr">
      <vt:lpstr>Franklin Gothic Book</vt:lpstr>
      <vt:lpstr>Crop</vt:lpstr>
      <vt:lpstr>Sähkön tuottaminen ja siirto</vt:lpstr>
      <vt:lpstr>Muuntajan rakenne: - Kaksi käämiä, joilla on yhteinen rautasydän</vt:lpstr>
      <vt:lpstr>Toimintaperiaate: 1. Kun kaksi käämiä yhdistetään yhteisellä rautasydämmellä, muodostuu kaksi erillistä virtapiiriä</vt:lpstr>
      <vt:lpstr>Toimintaperiaate: 2. Ensiokäämissä kulkeva vaihtovirta indusoi muuttuvan magneettikentän, joka välittyy rautasydämmen avulla toisiokäämiin</vt:lpstr>
      <vt:lpstr>Toimintaperiaate: 3. Muuttuva magneettikenttä indusoi toisiokäämin napojen välille jännitteen, joka saa aikaan toisiokäämin virtapiiriin vaihtovirran</vt:lpstr>
      <vt:lpstr>Muuntajan muuntosuhde: - Käämin kierrosten lukumäärän on suoraan verrannollinen virtapiirien jännitteisiin  - Esimerkiksi jos halutaan kasvattaa jännitettä niin toisiokäämissä on oltava enemmän kierroksia</vt:lpstr>
      <vt:lpstr>Muuntajan muuntosuhde: - Käämin kierrosten lukumäärän on kääntäen verrannollinen virtapiireissä kulkeviin sähkövirtoihin  - Esimerkiksi jos halutaan pienentää sähkövirtaa niin toisiokäämissä on oltava enemmän kierroksia</vt:lpstr>
      <vt:lpstr>Tiivistettynä</vt:lpstr>
    </vt:vector>
  </TitlesOfParts>
  <Company>Kyyjärven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Sähkön tuottaminen ja siirto</dc:title>
  <dc:creator>Jäntti Henri</dc:creator>
  <cp:lastModifiedBy>Jäntti Henri</cp:lastModifiedBy>
  <cp:revision>7</cp:revision>
  <dcterms:created xsi:type="dcterms:W3CDTF">2020-04-12T17:02:13Z</dcterms:created>
  <dcterms:modified xsi:type="dcterms:W3CDTF">2020-04-16T18:57:17Z</dcterms:modified>
</cp:coreProperties>
</file>