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5"/>
  </p:sldMasterIdLst>
  <p:notesMasterIdLst>
    <p:notesMasterId r:id="rId21"/>
  </p:notesMasterIdLst>
  <p:sldIdLst>
    <p:sldId id="256" r:id="rId6"/>
    <p:sldId id="277" r:id="rId7"/>
    <p:sldId id="278" r:id="rId8"/>
    <p:sldId id="279" r:id="rId9"/>
    <p:sldId id="280" r:id="rId10"/>
    <p:sldId id="281" r:id="rId11"/>
    <p:sldId id="282" r:id="rId12"/>
    <p:sldId id="283" r:id="rId13"/>
    <p:sldId id="284" r:id="rId14"/>
    <p:sldId id="285" r:id="rId15"/>
    <p:sldId id="286" r:id="rId16"/>
    <p:sldId id="287" r:id="rId17"/>
    <p:sldId id="288" r:id="rId18"/>
    <p:sldId id="289" r:id="rId19"/>
    <p:sldId id="290" r:id="rId20"/>
  </p:sldIdLst>
  <p:sldSz cx="9144000" cy="6858000" type="screen4x3"/>
  <p:notesSz cx="6858000" cy="9144000"/>
  <p:defaultTextStyle>
    <a:defPPr>
      <a:defRPr lang="fi-FI"/>
    </a:defPPr>
    <a:lvl1pPr algn="l" rtl="0" eaLnBrk="0" fontAlgn="base" hangingPunct="0">
      <a:spcBef>
        <a:spcPct val="0"/>
      </a:spcBef>
      <a:spcAft>
        <a:spcPct val="0"/>
      </a:spcAft>
      <a:defRPr sz="2400" i="1" kern="1200">
        <a:solidFill>
          <a:schemeClr val="tx1"/>
        </a:solidFill>
        <a:latin typeface="Lucida Grande" charset="0"/>
        <a:ea typeface="MS PGothic" pitchFamily="34" charset="-128"/>
        <a:cs typeface="+mn-cs"/>
      </a:defRPr>
    </a:lvl1pPr>
    <a:lvl2pPr marL="457200" algn="l" rtl="0" eaLnBrk="0" fontAlgn="base" hangingPunct="0">
      <a:spcBef>
        <a:spcPct val="0"/>
      </a:spcBef>
      <a:spcAft>
        <a:spcPct val="0"/>
      </a:spcAft>
      <a:defRPr sz="2400" i="1" kern="1200">
        <a:solidFill>
          <a:schemeClr val="tx1"/>
        </a:solidFill>
        <a:latin typeface="Lucida Grande" charset="0"/>
        <a:ea typeface="MS PGothic" pitchFamily="34" charset="-128"/>
        <a:cs typeface="+mn-cs"/>
      </a:defRPr>
    </a:lvl2pPr>
    <a:lvl3pPr marL="914400" algn="l" rtl="0" eaLnBrk="0" fontAlgn="base" hangingPunct="0">
      <a:spcBef>
        <a:spcPct val="0"/>
      </a:spcBef>
      <a:spcAft>
        <a:spcPct val="0"/>
      </a:spcAft>
      <a:defRPr sz="2400" i="1" kern="1200">
        <a:solidFill>
          <a:schemeClr val="tx1"/>
        </a:solidFill>
        <a:latin typeface="Lucida Grande" charset="0"/>
        <a:ea typeface="MS PGothic" pitchFamily="34" charset="-128"/>
        <a:cs typeface="+mn-cs"/>
      </a:defRPr>
    </a:lvl3pPr>
    <a:lvl4pPr marL="1371600" algn="l" rtl="0" eaLnBrk="0" fontAlgn="base" hangingPunct="0">
      <a:spcBef>
        <a:spcPct val="0"/>
      </a:spcBef>
      <a:spcAft>
        <a:spcPct val="0"/>
      </a:spcAft>
      <a:defRPr sz="2400" i="1" kern="1200">
        <a:solidFill>
          <a:schemeClr val="tx1"/>
        </a:solidFill>
        <a:latin typeface="Lucida Grande" charset="0"/>
        <a:ea typeface="MS PGothic" pitchFamily="34" charset="-128"/>
        <a:cs typeface="+mn-cs"/>
      </a:defRPr>
    </a:lvl4pPr>
    <a:lvl5pPr marL="1828800" algn="l" rtl="0" eaLnBrk="0" fontAlgn="base" hangingPunct="0">
      <a:spcBef>
        <a:spcPct val="0"/>
      </a:spcBef>
      <a:spcAft>
        <a:spcPct val="0"/>
      </a:spcAft>
      <a:defRPr sz="2400" i="1" kern="1200">
        <a:solidFill>
          <a:schemeClr val="tx1"/>
        </a:solidFill>
        <a:latin typeface="Lucida Grande" charset="0"/>
        <a:ea typeface="MS PGothic" pitchFamily="34" charset="-128"/>
        <a:cs typeface="+mn-cs"/>
      </a:defRPr>
    </a:lvl5pPr>
    <a:lvl6pPr marL="2286000" algn="l" defTabSz="914400" rtl="0" eaLnBrk="1" latinLnBrk="0" hangingPunct="1">
      <a:defRPr sz="2400" i="1" kern="1200">
        <a:solidFill>
          <a:schemeClr val="tx1"/>
        </a:solidFill>
        <a:latin typeface="Lucida Grande" charset="0"/>
        <a:ea typeface="MS PGothic" pitchFamily="34" charset="-128"/>
        <a:cs typeface="+mn-cs"/>
      </a:defRPr>
    </a:lvl6pPr>
    <a:lvl7pPr marL="2743200" algn="l" defTabSz="914400" rtl="0" eaLnBrk="1" latinLnBrk="0" hangingPunct="1">
      <a:defRPr sz="2400" i="1" kern="1200">
        <a:solidFill>
          <a:schemeClr val="tx1"/>
        </a:solidFill>
        <a:latin typeface="Lucida Grande" charset="0"/>
        <a:ea typeface="MS PGothic" pitchFamily="34" charset="-128"/>
        <a:cs typeface="+mn-cs"/>
      </a:defRPr>
    </a:lvl7pPr>
    <a:lvl8pPr marL="3200400" algn="l" defTabSz="914400" rtl="0" eaLnBrk="1" latinLnBrk="0" hangingPunct="1">
      <a:defRPr sz="2400" i="1" kern="1200">
        <a:solidFill>
          <a:schemeClr val="tx1"/>
        </a:solidFill>
        <a:latin typeface="Lucida Grande" charset="0"/>
        <a:ea typeface="MS PGothic" pitchFamily="34" charset="-128"/>
        <a:cs typeface="+mn-cs"/>
      </a:defRPr>
    </a:lvl8pPr>
    <a:lvl9pPr marL="3657600" algn="l" defTabSz="914400" rtl="0" eaLnBrk="1" latinLnBrk="0" hangingPunct="1">
      <a:defRPr sz="2400" i="1" kern="1200">
        <a:solidFill>
          <a:schemeClr val="tx1"/>
        </a:solidFill>
        <a:latin typeface="Lucida Grande" charset="0"/>
        <a:ea typeface="MS PGothic" pitchFamily="34" charset="-128"/>
        <a:cs typeface="+mn-cs"/>
      </a:defRPr>
    </a:lvl9pPr>
  </p:defaultTextStyle>
  <p:extLst>
    <p:ext uri="{EFAFB233-063F-42B5-8137-9DF3F51BA10A}">
      <p15:sldGuideLst xmlns="" xmlns:p15="http://schemas.microsoft.com/office/powerpoint/2012/main">
        <p15:guide id="1" orient="horz" pos="1008">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ntti Kohi"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FFDD"/>
    <a:srgbClr val="005082"/>
    <a:srgbClr val="0099CC"/>
    <a:srgbClr val="198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4" autoAdjust="0"/>
    <p:restoredTop sz="94662" autoAdjust="0"/>
  </p:normalViewPr>
  <p:slideViewPr>
    <p:cSldViewPr>
      <p:cViewPr>
        <p:scale>
          <a:sx n="77" d="100"/>
          <a:sy n="77" d="100"/>
        </p:scale>
        <p:origin x="-1164" y="216"/>
      </p:cViewPr>
      <p:guideLst>
        <p:guide orient="horz" pos="1008"/>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200" i="0">
                <a:ea typeface="ＭＳ Ｐゴシック" charset="0"/>
                <a:cs typeface="Geneva" charset="0"/>
              </a:defRPr>
            </a:lvl1pPr>
          </a:lstStyle>
          <a:p>
            <a:pPr>
              <a:defRPr/>
            </a:pPr>
            <a:endParaRPr lang="fi-FI"/>
          </a:p>
        </p:txBody>
      </p:sp>
      <p:sp>
        <p:nvSpPr>
          <p:cNvPr id="3075" name="Rectangle 3"/>
          <p:cNvSpPr>
            <a:spLocks noGrp="1" noChangeArrowheads="1"/>
          </p:cNvSpPr>
          <p:nvPr>
            <p:ph type="dt" idx="1"/>
          </p:nvPr>
        </p:nvSpPr>
        <p:spPr bwMode="auto">
          <a:xfrm>
            <a:off x="388620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200" i="0">
                <a:ea typeface="ＭＳ Ｐゴシック" charset="0"/>
                <a:cs typeface="Geneva" charset="0"/>
              </a:defRPr>
            </a:lvl1pPr>
          </a:lstStyle>
          <a:p>
            <a:pPr>
              <a:defRPr/>
            </a:pPr>
            <a:endParaRPr lang="fi-FI"/>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914400" y="4343400"/>
            <a:ext cx="50292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i-FI" noProof="0" smtClean="0"/>
              <a:t>Click to edit Master text styles</a:t>
            </a:r>
          </a:p>
          <a:p>
            <a:pPr lvl="1"/>
            <a:r>
              <a:rPr lang="fi-FI" noProof="0" smtClean="0"/>
              <a:t>Second level</a:t>
            </a:r>
          </a:p>
          <a:p>
            <a:pPr lvl="2"/>
            <a:r>
              <a:rPr lang="fi-FI" noProof="0" smtClean="0"/>
              <a:t>Third level</a:t>
            </a:r>
          </a:p>
          <a:p>
            <a:pPr lvl="3"/>
            <a:r>
              <a:rPr lang="fi-FI" noProof="0" smtClean="0"/>
              <a:t>Fourth level</a:t>
            </a:r>
          </a:p>
          <a:p>
            <a:pPr lvl="4"/>
            <a:r>
              <a:rPr lang="fi-FI" noProof="0" smtClean="0"/>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defRPr sz="1200" i="0">
                <a:ea typeface="ＭＳ Ｐゴシック" charset="0"/>
                <a:cs typeface="Geneva" charset="0"/>
              </a:defRPr>
            </a:lvl1pPr>
          </a:lstStyle>
          <a:p>
            <a:pPr>
              <a:defRPr/>
            </a:pPr>
            <a:endParaRPr lang="fi-FI"/>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a:defRPr sz="1200" i="0"/>
            </a:lvl1pPr>
          </a:lstStyle>
          <a:p>
            <a:pPr>
              <a:defRPr/>
            </a:pPr>
            <a:fld id="{ED5377F9-5B72-481B-AC88-B74C02D9F511}" type="slidenum">
              <a:rPr lang="fi-FI" altLang="fi-FI"/>
              <a:pPr>
                <a:defRPr/>
              </a:pPr>
              <a:t>‹#›</a:t>
            </a:fld>
            <a:endParaRPr lang="fi-FI" altLang="fi-FI"/>
          </a:p>
        </p:txBody>
      </p:sp>
    </p:spTree>
    <p:extLst>
      <p:ext uri="{BB962C8B-B14F-4D97-AF65-F5344CB8AC3E}">
        <p14:creationId xmlns:p14="http://schemas.microsoft.com/office/powerpoint/2010/main" val="32367328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Lucida Grande" charset="0"/>
        <a:ea typeface="MS PGothic" pitchFamily="34" charset="-128"/>
        <a:cs typeface="Geneva" charset="0"/>
      </a:defRPr>
    </a:lvl1pPr>
    <a:lvl2pPr marL="457200" algn="l" rtl="0" eaLnBrk="0" fontAlgn="base" hangingPunct="0">
      <a:spcBef>
        <a:spcPct val="30000"/>
      </a:spcBef>
      <a:spcAft>
        <a:spcPct val="0"/>
      </a:spcAft>
      <a:defRPr sz="1200" kern="1200">
        <a:solidFill>
          <a:schemeClr val="tx1"/>
        </a:solidFill>
        <a:latin typeface="Lucida Grande" charset="0"/>
        <a:ea typeface="Geneva" charset="0"/>
        <a:cs typeface="Geneva" charset="0"/>
      </a:defRPr>
    </a:lvl2pPr>
    <a:lvl3pPr marL="914400" algn="l" rtl="0" eaLnBrk="0" fontAlgn="base" hangingPunct="0">
      <a:spcBef>
        <a:spcPct val="30000"/>
      </a:spcBef>
      <a:spcAft>
        <a:spcPct val="0"/>
      </a:spcAft>
      <a:defRPr sz="1200" kern="1200">
        <a:solidFill>
          <a:schemeClr val="tx1"/>
        </a:solidFill>
        <a:latin typeface="Lucida Grande" charset="0"/>
        <a:ea typeface="Geneva" charset="0"/>
        <a:cs typeface="Geneva" charset="0"/>
      </a:defRPr>
    </a:lvl3pPr>
    <a:lvl4pPr marL="1371600" algn="l" rtl="0" eaLnBrk="0" fontAlgn="base" hangingPunct="0">
      <a:spcBef>
        <a:spcPct val="30000"/>
      </a:spcBef>
      <a:spcAft>
        <a:spcPct val="0"/>
      </a:spcAft>
      <a:defRPr sz="1200" kern="1200">
        <a:solidFill>
          <a:schemeClr val="tx1"/>
        </a:solidFill>
        <a:latin typeface="Lucida Grande" charset="0"/>
        <a:ea typeface="Geneva" charset="0"/>
        <a:cs typeface="Geneva" charset="0"/>
      </a:defRPr>
    </a:lvl4pPr>
    <a:lvl5pPr marL="1828800" algn="l" rtl="0" eaLnBrk="0" fontAlgn="base" hangingPunct="0">
      <a:spcBef>
        <a:spcPct val="30000"/>
      </a:spcBef>
      <a:spcAft>
        <a:spcPct val="0"/>
      </a:spcAft>
      <a:defRPr sz="1200" kern="1200">
        <a:solidFill>
          <a:schemeClr val="tx1"/>
        </a:solidFill>
        <a:latin typeface="Lucida Grande" charset="0"/>
        <a:ea typeface="Geneva" charset="0"/>
        <a:cs typeface="Geneva"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a:defRPr sz="2400" i="1">
                <a:solidFill>
                  <a:schemeClr val="tx1"/>
                </a:solidFill>
                <a:latin typeface="Lucida Grande" charset="0"/>
                <a:ea typeface="MS PGothic" panose="020B0600070205080204" pitchFamily="34" charset="-128"/>
              </a:defRPr>
            </a:lvl1pPr>
            <a:lvl2pPr marL="742950" indent="-285750">
              <a:defRPr sz="2400" i="1">
                <a:solidFill>
                  <a:schemeClr val="tx1"/>
                </a:solidFill>
                <a:latin typeface="Lucida Grande" charset="0"/>
                <a:ea typeface="MS PGothic" panose="020B0600070205080204" pitchFamily="34" charset="-128"/>
              </a:defRPr>
            </a:lvl2pPr>
            <a:lvl3pPr marL="1143000" indent="-228600">
              <a:defRPr sz="2400" i="1">
                <a:solidFill>
                  <a:schemeClr val="tx1"/>
                </a:solidFill>
                <a:latin typeface="Lucida Grande" charset="0"/>
                <a:ea typeface="MS PGothic" panose="020B0600070205080204" pitchFamily="34" charset="-128"/>
              </a:defRPr>
            </a:lvl3pPr>
            <a:lvl4pPr marL="1600200" indent="-228600">
              <a:defRPr sz="2400" i="1">
                <a:solidFill>
                  <a:schemeClr val="tx1"/>
                </a:solidFill>
                <a:latin typeface="Lucida Grande" charset="0"/>
                <a:ea typeface="MS PGothic" panose="020B0600070205080204" pitchFamily="34" charset="-128"/>
              </a:defRPr>
            </a:lvl4pPr>
            <a:lvl5pPr marL="2057400" indent="-228600">
              <a:defRPr sz="2400" i="1">
                <a:solidFill>
                  <a:schemeClr val="tx1"/>
                </a:solidFill>
                <a:latin typeface="Lucida Grande" charset="0"/>
                <a:ea typeface="MS PGothic" panose="020B0600070205080204" pitchFamily="34" charset="-128"/>
              </a:defRPr>
            </a:lvl5pPr>
            <a:lvl6pPr marL="25146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6pPr>
            <a:lvl7pPr marL="29718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7pPr>
            <a:lvl8pPr marL="34290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8pPr>
            <a:lvl9pPr marL="3886200" indent="-228600" eaLnBrk="0" fontAlgn="base" hangingPunct="0">
              <a:spcBef>
                <a:spcPct val="0"/>
              </a:spcBef>
              <a:spcAft>
                <a:spcPct val="0"/>
              </a:spcAft>
              <a:defRPr sz="2400" i="1">
                <a:solidFill>
                  <a:schemeClr val="tx1"/>
                </a:solidFill>
                <a:latin typeface="Lucida Grande" charset="0"/>
                <a:ea typeface="MS PGothic" panose="020B0600070205080204" pitchFamily="34" charset="-128"/>
              </a:defRPr>
            </a:lvl9pPr>
          </a:lstStyle>
          <a:p>
            <a:fld id="{74792A69-DA41-433C-B789-278DD35EE5C7}" type="slidenum">
              <a:rPr lang="fi-FI" altLang="fi-FI" sz="1200" i="0" smtClean="0"/>
              <a:pPr/>
              <a:t>1</a:t>
            </a:fld>
            <a:endParaRPr lang="fi-FI" altLang="fi-FI" sz="1200" i="0" smtClean="0"/>
          </a:p>
        </p:txBody>
      </p:sp>
      <p:sp>
        <p:nvSpPr>
          <p:cNvPr id="6146" name="Rectangle 2"/>
          <p:cNvSpPr>
            <a:spLocks noGrp="1" noRot="1" noChangeAspect="1" noChangeArrowheads="1" noTextEdit="1"/>
          </p:cNvSpPr>
          <p:nvPr>
            <p:ph type="sldImg"/>
          </p:nvPr>
        </p:nvSpPr>
        <p:spPr>
          <a:ln/>
          <a:extLst/>
        </p:spPr>
      </p:sp>
      <p:sp>
        <p:nvSpPr>
          <p:cNvPr id="15364" name="Rectangle 3"/>
          <p:cNvSpPr>
            <a:spLocks noGrp="1" noChangeArrowheads="1"/>
          </p:cNvSpPr>
          <p:nvPr>
            <p:ph type="body" idx="1"/>
          </p:nvPr>
        </p:nvSpPr>
        <p:spPr>
          <a:noFill/>
        </p:spPr>
        <p:txBody>
          <a:bodyPr/>
          <a:lstStyle/>
          <a:p>
            <a:pPr eaLnBrk="1" hangingPunct="1"/>
            <a:endParaRPr lang="fi-FI" altLang="fi-FI" smtClean="0"/>
          </a:p>
        </p:txBody>
      </p:sp>
    </p:spTree>
    <p:extLst>
      <p:ext uri="{BB962C8B-B14F-4D97-AF65-F5344CB8AC3E}">
        <p14:creationId xmlns:p14="http://schemas.microsoft.com/office/powerpoint/2010/main" val="4856432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Shape 14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6" name="Shape 146"/>
          <p:cNvSpPr txBox="1">
            <a:spLocks noGrp="1"/>
          </p:cNvSpPr>
          <p:nvPr>
            <p:ph type="body" idx="1"/>
          </p:nvPr>
        </p:nvSpPr>
        <p:spPr>
          <a:xfrm>
            <a:off x="914400" y="4343400"/>
            <a:ext cx="5029200" cy="4114800"/>
          </a:xfrm>
          <a:prstGeom prst="rect">
            <a:avLst/>
          </a:prstGeom>
        </p:spPr>
        <p:txBody>
          <a:bodyPr lIns="91425" tIns="91425" rIns="91425" bIns="91425" anchor="t" anchorCtr="0">
            <a:noAutofit/>
          </a:bodyPr>
          <a:lstStyle/>
          <a:p>
            <a:pPr lvl="0">
              <a:spcBef>
                <a:spcPts val="0"/>
              </a:spcBef>
              <a:buNone/>
            </a:pPr>
            <a:endParaRPr/>
          </a:p>
        </p:txBody>
      </p:sp>
      <p:sp>
        <p:nvSpPr>
          <p:cNvPr id="147" name="Shape 147"/>
          <p:cNvSpPr txBox="1">
            <a:spLocks noGrp="1"/>
          </p:cNvSpPr>
          <p:nvPr>
            <p:ph type="sldNum" idx="12"/>
          </p:nvPr>
        </p:nvSpPr>
        <p:spPr>
          <a:xfrm>
            <a:off x="3886200" y="8686800"/>
            <a:ext cx="2971800"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fi-FI"/>
              <a:t>10</a:t>
            </a:fld>
            <a:endParaRPr lang="fi-FI"/>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Shape 15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2" name="Shape 152"/>
          <p:cNvSpPr txBox="1">
            <a:spLocks noGrp="1"/>
          </p:cNvSpPr>
          <p:nvPr>
            <p:ph type="body" idx="1"/>
          </p:nvPr>
        </p:nvSpPr>
        <p:spPr>
          <a:xfrm>
            <a:off x="914400" y="4343400"/>
            <a:ext cx="5029200" cy="4114800"/>
          </a:xfrm>
          <a:prstGeom prst="rect">
            <a:avLst/>
          </a:prstGeom>
        </p:spPr>
        <p:txBody>
          <a:bodyPr lIns="91425" tIns="91425" rIns="91425" bIns="91425" anchor="t" anchorCtr="0">
            <a:noAutofit/>
          </a:bodyPr>
          <a:lstStyle/>
          <a:p>
            <a:pPr lvl="0" rtl="0">
              <a:spcBef>
                <a:spcPts val="0"/>
              </a:spcBef>
              <a:buNone/>
            </a:pPr>
            <a:endParaRPr/>
          </a:p>
        </p:txBody>
      </p:sp>
      <p:sp>
        <p:nvSpPr>
          <p:cNvPr id="153" name="Shape 153"/>
          <p:cNvSpPr txBox="1">
            <a:spLocks noGrp="1"/>
          </p:cNvSpPr>
          <p:nvPr>
            <p:ph type="sldNum" idx="12"/>
          </p:nvPr>
        </p:nvSpPr>
        <p:spPr>
          <a:xfrm>
            <a:off x="3886200" y="8686800"/>
            <a:ext cx="2971800" cy="457200"/>
          </a:xfrm>
          <a:prstGeom prst="rect">
            <a:avLst/>
          </a:prstGeom>
        </p:spPr>
        <p:txBody>
          <a:bodyPr lIns="91425" tIns="45700" rIns="91425" bIns="45700" anchor="b" anchorCtr="0">
            <a:noAutofit/>
          </a:bodyPr>
          <a:lstStyle/>
          <a:p>
            <a:pPr lvl="0" rtl="0">
              <a:spcBef>
                <a:spcPts val="0"/>
              </a:spcBef>
              <a:buNone/>
            </a:pPr>
            <a:fld id="{00000000-1234-1234-1234-123412341234}" type="slidenum">
              <a:rPr lang="fi-FI"/>
              <a:t>11</a:t>
            </a:fld>
            <a:endParaRPr lang="fi-FI"/>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Shape 15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9" name="Shape 159"/>
          <p:cNvSpPr txBox="1">
            <a:spLocks noGrp="1"/>
          </p:cNvSpPr>
          <p:nvPr>
            <p:ph type="body" idx="1"/>
          </p:nvPr>
        </p:nvSpPr>
        <p:spPr>
          <a:xfrm>
            <a:off x="914400" y="4343400"/>
            <a:ext cx="5029200" cy="4114800"/>
          </a:xfrm>
          <a:prstGeom prst="rect">
            <a:avLst/>
          </a:prstGeom>
        </p:spPr>
        <p:txBody>
          <a:bodyPr lIns="91425" tIns="91425" rIns="91425" bIns="91425" anchor="t" anchorCtr="0">
            <a:noAutofit/>
          </a:bodyPr>
          <a:lstStyle/>
          <a:p>
            <a:pPr lvl="0" rtl="0">
              <a:spcBef>
                <a:spcPts val="0"/>
              </a:spcBef>
              <a:buNone/>
            </a:pPr>
            <a:endParaRPr/>
          </a:p>
        </p:txBody>
      </p:sp>
      <p:sp>
        <p:nvSpPr>
          <p:cNvPr id="160" name="Shape 160"/>
          <p:cNvSpPr txBox="1">
            <a:spLocks noGrp="1"/>
          </p:cNvSpPr>
          <p:nvPr>
            <p:ph type="sldNum" idx="12"/>
          </p:nvPr>
        </p:nvSpPr>
        <p:spPr>
          <a:xfrm>
            <a:off x="3886200" y="8686800"/>
            <a:ext cx="2971800" cy="457200"/>
          </a:xfrm>
          <a:prstGeom prst="rect">
            <a:avLst/>
          </a:prstGeom>
        </p:spPr>
        <p:txBody>
          <a:bodyPr lIns="91425" tIns="45700" rIns="91425" bIns="45700" anchor="b" anchorCtr="0">
            <a:noAutofit/>
          </a:bodyPr>
          <a:lstStyle/>
          <a:p>
            <a:pPr lvl="0" rtl="0">
              <a:spcBef>
                <a:spcPts val="0"/>
              </a:spcBef>
              <a:buNone/>
            </a:pPr>
            <a:fld id="{00000000-1234-1234-1234-123412341234}" type="slidenum">
              <a:rPr lang="fi-FI"/>
              <a:t>12</a:t>
            </a:fld>
            <a:endParaRPr lang="fi-FI"/>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Shape 16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6" name="Shape 166"/>
          <p:cNvSpPr txBox="1">
            <a:spLocks noGrp="1"/>
          </p:cNvSpPr>
          <p:nvPr>
            <p:ph type="body" idx="1"/>
          </p:nvPr>
        </p:nvSpPr>
        <p:spPr>
          <a:xfrm>
            <a:off x="914400" y="4343400"/>
            <a:ext cx="5029200" cy="4114800"/>
          </a:xfrm>
          <a:prstGeom prst="rect">
            <a:avLst/>
          </a:prstGeom>
        </p:spPr>
        <p:txBody>
          <a:bodyPr lIns="91425" tIns="91425" rIns="91425" bIns="91425" anchor="t" anchorCtr="0">
            <a:noAutofit/>
          </a:bodyPr>
          <a:lstStyle/>
          <a:p>
            <a:pPr lvl="0" rtl="0">
              <a:spcBef>
                <a:spcPts val="0"/>
              </a:spcBef>
              <a:buNone/>
            </a:pPr>
            <a:endParaRPr/>
          </a:p>
        </p:txBody>
      </p:sp>
      <p:sp>
        <p:nvSpPr>
          <p:cNvPr id="167" name="Shape 167"/>
          <p:cNvSpPr txBox="1">
            <a:spLocks noGrp="1"/>
          </p:cNvSpPr>
          <p:nvPr>
            <p:ph type="sldNum" idx="12"/>
          </p:nvPr>
        </p:nvSpPr>
        <p:spPr>
          <a:xfrm>
            <a:off x="3886200" y="8686800"/>
            <a:ext cx="2971800" cy="457200"/>
          </a:xfrm>
          <a:prstGeom prst="rect">
            <a:avLst/>
          </a:prstGeom>
        </p:spPr>
        <p:txBody>
          <a:bodyPr lIns="91425" tIns="45700" rIns="91425" bIns="45700" anchor="b" anchorCtr="0">
            <a:noAutofit/>
          </a:bodyPr>
          <a:lstStyle/>
          <a:p>
            <a:pPr lvl="0" rtl="0">
              <a:spcBef>
                <a:spcPts val="0"/>
              </a:spcBef>
              <a:buNone/>
            </a:pPr>
            <a:fld id="{00000000-1234-1234-1234-123412341234}" type="slidenum">
              <a:rPr lang="fi-FI"/>
              <a:t>13</a:t>
            </a:fld>
            <a:endParaRPr lang="fi-FI"/>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Shape 17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3" name="Shape 173"/>
          <p:cNvSpPr txBox="1">
            <a:spLocks noGrp="1"/>
          </p:cNvSpPr>
          <p:nvPr>
            <p:ph type="body" idx="1"/>
          </p:nvPr>
        </p:nvSpPr>
        <p:spPr>
          <a:xfrm>
            <a:off x="914400" y="4343400"/>
            <a:ext cx="5029200" cy="4114800"/>
          </a:xfrm>
          <a:prstGeom prst="rect">
            <a:avLst/>
          </a:prstGeom>
        </p:spPr>
        <p:txBody>
          <a:bodyPr lIns="91425" tIns="91425" rIns="91425" bIns="91425" anchor="t" anchorCtr="0">
            <a:noAutofit/>
          </a:bodyPr>
          <a:lstStyle/>
          <a:p>
            <a:pPr lvl="0" rtl="0">
              <a:spcBef>
                <a:spcPts val="0"/>
              </a:spcBef>
              <a:buNone/>
            </a:pPr>
            <a:endParaRPr/>
          </a:p>
        </p:txBody>
      </p:sp>
      <p:sp>
        <p:nvSpPr>
          <p:cNvPr id="174" name="Shape 174"/>
          <p:cNvSpPr txBox="1">
            <a:spLocks noGrp="1"/>
          </p:cNvSpPr>
          <p:nvPr>
            <p:ph type="sldNum" idx="12"/>
          </p:nvPr>
        </p:nvSpPr>
        <p:spPr>
          <a:xfrm>
            <a:off x="3886200" y="8686800"/>
            <a:ext cx="2971800" cy="457200"/>
          </a:xfrm>
          <a:prstGeom prst="rect">
            <a:avLst/>
          </a:prstGeom>
        </p:spPr>
        <p:txBody>
          <a:bodyPr lIns="91425" tIns="45700" rIns="91425" bIns="45700" anchor="b" anchorCtr="0">
            <a:noAutofit/>
          </a:bodyPr>
          <a:lstStyle/>
          <a:p>
            <a:pPr lvl="0" rtl="0">
              <a:spcBef>
                <a:spcPts val="0"/>
              </a:spcBef>
              <a:buNone/>
            </a:pPr>
            <a:fld id="{00000000-1234-1234-1234-123412341234}" type="slidenum">
              <a:rPr lang="fi-FI"/>
              <a:t>14</a:t>
            </a:fld>
            <a:endParaRPr lang="fi-FI"/>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Shape 17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0" name="Shape 180"/>
          <p:cNvSpPr txBox="1">
            <a:spLocks noGrp="1"/>
          </p:cNvSpPr>
          <p:nvPr>
            <p:ph type="body" idx="1"/>
          </p:nvPr>
        </p:nvSpPr>
        <p:spPr>
          <a:xfrm>
            <a:off x="914400" y="4343400"/>
            <a:ext cx="5029200" cy="4114800"/>
          </a:xfrm>
          <a:prstGeom prst="rect">
            <a:avLst/>
          </a:prstGeom>
        </p:spPr>
        <p:txBody>
          <a:bodyPr lIns="91425" tIns="91425" rIns="91425" bIns="91425" anchor="t" anchorCtr="0">
            <a:noAutofit/>
          </a:bodyPr>
          <a:lstStyle/>
          <a:p>
            <a:pPr lvl="0" rtl="0">
              <a:spcBef>
                <a:spcPts val="0"/>
              </a:spcBef>
              <a:buNone/>
            </a:pPr>
            <a:endParaRPr/>
          </a:p>
        </p:txBody>
      </p:sp>
      <p:sp>
        <p:nvSpPr>
          <p:cNvPr id="181" name="Shape 181"/>
          <p:cNvSpPr txBox="1">
            <a:spLocks noGrp="1"/>
          </p:cNvSpPr>
          <p:nvPr>
            <p:ph type="sldNum" idx="12"/>
          </p:nvPr>
        </p:nvSpPr>
        <p:spPr>
          <a:xfrm>
            <a:off x="3886200" y="8686800"/>
            <a:ext cx="2971800" cy="457200"/>
          </a:xfrm>
          <a:prstGeom prst="rect">
            <a:avLst/>
          </a:prstGeom>
        </p:spPr>
        <p:txBody>
          <a:bodyPr lIns="91425" tIns="45700" rIns="91425" bIns="45700" anchor="b" anchorCtr="0">
            <a:noAutofit/>
          </a:bodyPr>
          <a:lstStyle/>
          <a:p>
            <a:pPr lvl="0" rtl="0">
              <a:spcBef>
                <a:spcPts val="0"/>
              </a:spcBef>
              <a:buClr>
                <a:srgbClr val="000000"/>
              </a:buClr>
              <a:buSzPct val="25000"/>
              <a:buFont typeface="Arial"/>
              <a:buNone/>
            </a:pPr>
            <a:fld id="{00000000-1234-1234-1234-123412341234}" type="slidenum">
              <a:rPr lang="fi-FI"/>
              <a:t>15</a:t>
            </a:fld>
            <a:endParaRPr lang="fi-FI"/>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Shape 132"/>
          <p:cNvSpPr txBox="1">
            <a:spLocks noGrp="1"/>
          </p:cNvSpPr>
          <p:nvPr>
            <p:ph type="body" idx="1"/>
          </p:nvPr>
        </p:nvSpPr>
        <p:spPr>
          <a:xfrm>
            <a:off x="914400" y="4343400"/>
            <a:ext cx="5029200" cy="4114800"/>
          </a:xfrm>
          <a:prstGeom prst="rect">
            <a:avLst/>
          </a:prstGeom>
          <a:noFill/>
          <a:ln>
            <a:noFill/>
          </a:ln>
        </p:spPr>
        <p:txBody>
          <a:bodyPr lIns="91425" tIns="91425" rIns="91425" bIns="91425" anchor="ctr" anchorCtr="0">
            <a:noAutofit/>
          </a:bodyPr>
          <a:lstStyle/>
          <a:p>
            <a:pPr lvl="0" rtl="0">
              <a:spcBef>
                <a:spcPts val="0"/>
              </a:spcBef>
              <a:buNone/>
            </a:pPr>
            <a:endParaRPr/>
          </a:p>
        </p:txBody>
      </p:sp>
      <p:sp>
        <p:nvSpPr>
          <p:cNvPr id="133" name="Shape 13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Shape 9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9" name="Shape 99"/>
          <p:cNvSpPr txBox="1">
            <a:spLocks noGrp="1"/>
          </p:cNvSpPr>
          <p:nvPr>
            <p:ph type="body" idx="1"/>
          </p:nvPr>
        </p:nvSpPr>
        <p:spPr>
          <a:xfrm>
            <a:off x="914400" y="4343400"/>
            <a:ext cx="5029200" cy="4114800"/>
          </a:xfrm>
          <a:prstGeom prst="rect">
            <a:avLst/>
          </a:prstGeom>
        </p:spPr>
        <p:txBody>
          <a:bodyPr lIns="91425" tIns="91425" rIns="91425" bIns="91425" anchor="t" anchorCtr="0">
            <a:noAutofit/>
          </a:bodyPr>
          <a:lstStyle/>
          <a:p>
            <a:pPr lvl="0">
              <a:spcBef>
                <a:spcPts val="0"/>
              </a:spcBef>
              <a:buNone/>
            </a:pPr>
            <a:endParaRPr/>
          </a:p>
        </p:txBody>
      </p:sp>
      <p:sp>
        <p:nvSpPr>
          <p:cNvPr id="100" name="Shape 100"/>
          <p:cNvSpPr txBox="1">
            <a:spLocks noGrp="1"/>
          </p:cNvSpPr>
          <p:nvPr>
            <p:ph type="sldNum" idx="12"/>
          </p:nvPr>
        </p:nvSpPr>
        <p:spPr>
          <a:xfrm>
            <a:off x="3886200" y="8686800"/>
            <a:ext cx="2971800"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fi-FI"/>
              <a:t>3</a:t>
            </a:fld>
            <a:endParaRPr lang="fi-FI"/>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Shape 10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6" name="Shape 106"/>
          <p:cNvSpPr txBox="1">
            <a:spLocks noGrp="1"/>
          </p:cNvSpPr>
          <p:nvPr>
            <p:ph type="body" idx="1"/>
          </p:nvPr>
        </p:nvSpPr>
        <p:spPr>
          <a:xfrm>
            <a:off x="914400" y="4343400"/>
            <a:ext cx="5029200" cy="4114800"/>
          </a:xfrm>
          <a:prstGeom prst="rect">
            <a:avLst/>
          </a:prstGeom>
        </p:spPr>
        <p:txBody>
          <a:bodyPr lIns="91425" tIns="91425" rIns="91425" bIns="91425" anchor="t" anchorCtr="0">
            <a:noAutofit/>
          </a:bodyPr>
          <a:lstStyle/>
          <a:p>
            <a:pPr lvl="0" rtl="0">
              <a:spcBef>
                <a:spcPts val="0"/>
              </a:spcBef>
              <a:buNone/>
            </a:pPr>
            <a:endParaRPr/>
          </a:p>
        </p:txBody>
      </p:sp>
      <p:sp>
        <p:nvSpPr>
          <p:cNvPr id="107" name="Shape 107"/>
          <p:cNvSpPr txBox="1">
            <a:spLocks noGrp="1"/>
          </p:cNvSpPr>
          <p:nvPr>
            <p:ph type="sldNum" idx="12"/>
          </p:nvPr>
        </p:nvSpPr>
        <p:spPr>
          <a:xfrm>
            <a:off x="3886200" y="8686800"/>
            <a:ext cx="2971800" cy="457200"/>
          </a:xfrm>
          <a:prstGeom prst="rect">
            <a:avLst/>
          </a:prstGeom>
        </p:spPr>
        <p:txBody>
          <a:bodyPr lIns="91425" tIns="45700" rIns="91425" bIns="45700" anchor="b" anchorCtr="0">
            <a:noAutofit/>
          </a:bodyPr>
          <a:lstStyle/>
          <a:p>
            <a:pPr lvl="0" rtl="0">
              <a:spcBef>
                <a:spcPts val="0"/>
              </a:spcBef>
              <a:buNone/>
            </a:pPr>
            <a:fld id="{00000000-1234-1234-1234-123412341234}" type="slidenum">
              <a:rPr lang="fi-FI"/>
              <a:t>4</a:t>
            </a:fld>
            <a:endParaRPr lang="fi-FI"/>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Shape 11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3" name="Shape 113"/>
          <p:cNvSpPr txBox="1">
            <a:spLocks noGrp="1"/>
          </p:cNvSpPr>
          <p:nvPr>
            <p:ph type="body" idx="1"/>
          </p:nvPr>
        </p:nvSpPr>
        <p:spPr>
          <a:xfrm>
            <a:off x="914400" y="4343400"/>
            <a:ext cx="5029200" cy="4114800"/>
          </a:xfrm>
          <a:prstGeom prst="rect">
            <a:avLst/>
          </a:prstGeom>
        </p:spPr>
        <p:txBody>
          <a:bodyPr lIns="91425" tIns="91425" rIns="91425" bIns="91425" anchor="t" anchorCtr="0">
            <a:noAutofit/>
          </a:bodyPr>
          <a:lstStyle/>
          <a:p>
            <a:pPr lvl="0" rtl="0">
              <a:spcBef>
                <a:spcPts val="0"/>
              </a:spcBef>
              <a:buNone/>
            </a:pPr>
            <a:endParaRPr/>
          </a:p>
        </p:txBody>
      </p:sp>
      <p:sp>
        <p:nvSpPr>
          <p:cNvPr id="114" name="Shape 114"/>
          <p:cNvSpPr txBox="1">
            <a:spLocks noGrp="1"/>
          </p:cNvSpPr>
          <p:nvPr>
            <p:ph type="sldNum" idx="12"/>
          </p:nvPr>
        </p:nvSpPr>
        <p:spPr>
          <a:xfrm>
            <a:off x="3886200" y="8686800"/>
            <a:ext cx="2971800" cy="457200"/>
          </a:xfrm>
          <a:prstGeom prst="rect">
            <a:avLst/>
          </a:prstGeom>
        </p:spPr>
        <p:txBody>
          <a:bodyPr lIns="91425" tIns="45700" rIns="91425" bIns="45700" anchor="b" anchorCtr="0">
            <a:noAutofit/>
          </a:bodyPr>
          <a:lstStyle/>
          <a:p>
            <a:pPr lvl="0" rtl="0">
              <a:spcBef>
                <a:spcPts val="0"/>
              </a:spcBef>
              <a:buNone/>
            </a:pPr>
            <a:fld id="{00000000-1234-1234-1234-123412341234}" type="slidenum">
              <a:rPr lang="fi-FI"/>
              <a:t>5</a:t>
            </a:fld>
            <a:endParaRPr lang="fi-FI"/>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Shape 11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0" name="Shape 120"/>
          <p:cNvSpPr txBox="1">
            <a:spLocks noGrp="1"/>
          </p:cNvSpPr>
          <p:nvPr>
            <p:ph type="body" idx="1"/>
          </p:nvPr>
        </p:nvSpPr>
        <p:spPr>
          <a:xfrm>
            <a:off x="914400" y="4343400"/>
            <a:ext cx="5029200" cy="4114800"/>
          </a:xfrm>
          <a:prstGeom prst="rect">
            <a:avLst/>
          </a:prstGeom>
        </p:spPr>
        <p:txBody>
          <a:bodyPr lIns="91425" tIns="91425" rIns="91425" bIns="91425" anchor="t" anchorCtr="0">
            <a:noAutofit/>
          </a:bodyPr>
          <a:lstStyle/>
          <a:p>
            <a:pPr lvl="0" rtl="0">
              <a:spcBef>
                <a:spcPts val="0"/>
              </a:spcBef>
              <a:buNone/>
            </a:pPr>
            <a:endParaRPr/>
          </a:p>
        </p:txBody>
      </p:sp>
      <p:sp>
        <p:nvSpPr>
          <p:cNvPr id="121" name="Shape 121"/>
          <p:cNvSpPr txBox="1">
            <a:spLocks noGrp="1"/>
          </p:cNvSpPr>
          <p:nvPr>
            <p:ph type="sldNum" idx="12"/>
          </p:nvPr>
        </p:nvSpPr>
        <p:spPr>
          <a:xfrm>
            <a:off x="3886200" y="8686800"/>
            <a:ext cx="2971800" cy="457200"/>
          </a:xfrm>
          <a:prstGeom prst="rect">
            <a:avLst/>
          </a:prstGeom>
        </p:spPr>
        <p:txBody>
          <a:bodyPr lIns="91425" tIns="45700" rIns="91425" bIns="45700" anchor="b" anchorCtr="0">
            <a:noAutofit/>
          </a:bodyPr>
          <a:lstStyle/>
          <a:p>
            <a:pPr lvl="0" rtl="0">
              <a:spcBef>
                <a:spcPts val="0"/>
              </a:spcBef>
              <a:buNone/>
            </a:pPr>
            <a:fld id="{00000000-1234-1234-1234-123412341234}" type="slidenum">
              <a:rPr lang="fi-FI"/>
              <a:t>6</a:t>
            </a:fld>
            <a:endParaRPr lang="fi-FI"/>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Shape 12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7" name="Shape 127"/>
          <p:cNvSpPr txBox="1">
            <a:spLocks noGrp="1"/>
          </p:cNvSpPr>
          <p:nvPr>
            <p:ph type="body" idx="1"/>
          </p:nvPr>
        </p:nvSpPr>
        <p:spPr>
          <a:xfrm>
            <a:off x="914400" y="4343400"/>
            <a:ext cx="5029200" cy="4114800"/>
          </a:xfrm>
          <a:prstGeom prst="rect">
            <a:avLst/>
          </a:prstGeom>
        </p:spPr>
        <p:txBody>
          <a:bodyPr lIns="91425" tIns="91425" rIns="91425" bIns="91425" anchor="t" anchorCtr="0">
            <a:noAutofit/>
          </a:bodyPr>
          <a:lstStyle/>
          <a:p>
            <a:pPr lvl="0" rtl="0">
              <a:spcBef>
                <a:spcPts val="0"/>
              </a:spcBef>
              <a:buNone/>
            </a:pPr>
            <a:endParaRPr/>
          </a:p>
        </p:txBody>
      </p:sp>
      <p:sp>
        <p:nvSpPr>
          <p:cNvPr id="128" name="Shape 128"/>
          <p:cNvSpPr txBox="1">
            <a:spLocks noGrp="1"/>
          </p:cNvSpPr>
          <p:nvPr>
            <p:ph type="sldNum" idx="12"/>
          </p:nvPr>
        </p:nvSpPr>
        <p:spPr>
          <a:xfrm>
            <a:off x="3886200" y="8686800"/>
            <a:ext cx="2971800" cy="457200"/>
          </a:xfrm>
          <a:prstGeom prst="rect">
            <a:avLst/>
          </a:prstGeom>
        </p:spPr>
        <p:txBody>
          <a:bodyPr lIns="91425" tIns="45700" rIns="91425" bIns="45700" anchor="b" anchorCtr="0">
            <a:noAutofit/>
          </a:bodyPr>
          <a:lstStyle/>
          <a:p>
            <a:pPr lvl="0" rtl="0">
              <a:spcBef>
                <a:spcPts val="0"/>
              </a:spcBef>
              <a:buNone/>
            </a:pPr>
            <a:fld id="{00000000-1234-1234-1234-123412341234}" type="slidenum">
              <a:rPr lang="fi-FI"/>
              <a:t>7</a:t>
            </a:fld>
            <a:endParaRPr lang="fi-FI"/>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Shape 13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4" name="Shape 134"/>
          <p:cNvSpPr txBox="1">
            <a:spLocks noGrp="1"/>
          </p:cNvSpPr>
          <p:nvPr>
            <p:ph type="body" idx="1"/>
          </p:nvPr>
        </p:nvSpPr>
        <p:spPr>
          <a:xfrm>
            <a:off x="914400" y="4343400"/>
            <a:ext cx="5029200" cy="4114800"/>
          </a:xfrm>
          <a:prstGeom prst="rect">
            <a:avLst/>
          </a:prstGeom>
        </p:spPr>
        <p:txBody>
          <a:bodyPr lIns="91425" tIns="91425" rIns="91425" bIns="91425" anchor="t" anchorCtr="0">
            <a:noAutofit/>
          </a:bodyPr>
          <a:lstStyle/>
          <a:p>
            <a:pPr lvl="0">
              <a:spcBef>
                <a:spcPts val="0"/>
              </a:spcBef>
              <a:buNone/>
            </a:pPr>
            <a:endParaRPr/>
          </a:p>
        </p:txBody>
      </p:sp>
      <p:sp>
        <p:nvSpPr>
          <p:cNvPr id="135" name="Shape 135"/>
          <p:cNvSpPr txBox="1">
            <a:spLocks noGrp="1"/>
          </p:cNvSpPr>
          <p:nvPr>
            <p:ph type="sldNum" idx="12"/>
          </p:nvPr>
        </p:nvSpPr>
        <p:spPr>
          <a:xfrm>
            <a:off x="3886200" y="8686800"/>
            <a:ext cx="2971800"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fi-FI"/>
              <a:t>8</a:t>
            </a:fld>
            <a:endParaRPr lang="fi-FI"/>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Shape 13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0" name="Shape 140"/>
          <p:cNvSpPr txBox="1">
            <a:spLocks noGrp="1"/>
          </p:cNvSpPr>
          <p:nvPr>
            <p:ph type="body" idx="1"/>
          </p:nvPr>
        </p:nvSpPr>
        <p:spPr>
          <a:xfrm>
            <a:off x="914400" y="4343400"/>
            <a:ext cx="5029200" cy="4114800"/>
          </a:xfrm>
          <a:prstGeom prst="rect">
            <a:avLst/>
          </a:prstGeom>
        </p:spPr>
        <p:txBody>
          <a:bodyPr lIns="91425" tIns="91425" rIns="91425" bIns="91425" anchor="t" anchorCtr="0">
            <a:noAutofit/>
          </a:bodyPr>
          <a:lstStyle/>
          <a:p>
            <a:pPr lvl="0" rtl="0">
              <a:spcBef>
                <a:spcPts val="0"/>
              </a:spcBef>
              <a:buNone/>
            </a:pPr>
            <a:endParaRPr/>
          </a:p>
        </p:txBody>
      </p:sp>
      <p:sp>
        <p:nvSpPr>
          <p:cNvPr id="141" name="Shape 141"/>
          <p:cNvSpPr txBox="1">
            <a:spLocks noGrp="1"/>
          </p:cNvSpPr>
          <p:nvPr>
            <p:ph type="sldNum" idx="12"/>
          </p:nvPr>
        </p:nvSpPr>
        <p:spPr>
          <a:xfrm>
            <a:off x="3886200" y="8686800"/>
            <a:ext cx="2971800" cy="457200"/>
          </a:xfrm>
          <a:prstGeom prst="rect">
            <a:avLst/>
          </a:prstGeom>
        </p:spPr>
        <p:txBody>
          <a:bodyPr lIns="91425" tIns="45700" rIns="91425" bIns="45700" anchor="b" anchorCtr="0">
            <a:noAutofit/>
          </a:bodyPr>
          <a:lstStyle/>
          <a:p>
            <a:pPr lvl="0" rtl="0">
              <a:spcBef>
                <a:spcPts val="0"/>
              </a:spcBef>
              <a:buClr>
                <a:srgbClr val="000000"/>
              </a:buClr>
              <a:buSzPct val="25000"/>
              <a:buFont typeface="Arial"/>
              <a:buNone/>
            </a:pPr>
            <a:fld id="{00000000-1234-1234-1234-123412341234}" type="slidenum">
              <a:rPr lang="fi-FI"/>
              <a:t>9</a:t>
            </a:fld>
            <a:endParaRPr lang="fi-FI"/>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smtClean="0"/>
              <a:t>Muokkaa perustyylejä naps.</a:t>
            </a:r>
            <a:endParaRPr lang="fi-FI"/>
          </a:p>
        </p:txBody>
      </p:sp>
      <p:sp>
        <p:nvSpPr>
          <p:cNvPr id="3" name="Alaotsikk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i-FI" smtClean="0"/>
              <a:t>Muokkaa alaotsikon perustyyliä naps.</a:t>
            </a:r>
            <a:endParaRPr lang="fi-FI"/>
          </a:p>
        </p:txBody>
      </p:sp>
      <p:sp>
        <p:nvSpPr>
          <p:cNvPr id="4" name="Päivämäärän paikkamerkki 3"/>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5" name="Alatunnisteen paikkamerkki 4"/>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6" name="Dian numeron paikkamerkki 5"/>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2832162E-5493-4DA9-AE69-36DE1DBA92BD}" type="slidenum">
              <a:rPr lang="fi-FI" altLang="fi-FI"/>
              <a:pPr>
                <a:defRPr/>
              </a:pPr>
              <a:t>‹#›</a:t>
            </a:fld>
            <a:endParaRPr lang="fi-FI" altLang="fi-FI"/>
          </a:p>
        </p:txBody>
      </p:sp>
    </p:spTree>
    <p:extLst>
      <p:ext uri="{BB962C8B-B14F-4D97-AF65-F5344CB8AC3E}">
        <p14:creationId xmlns:p14="http://schemas.microsoft.com/office/powerpoint/2010/main" val="2313905031"/>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perustyylejä naps.</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5" name="Alatunnisteen paikkamerkki 4"/>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6" name="Dian numeron paikkamerkki 5"/>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C9A58E91-C772-4ABC-8168-02FE4102D1F1}" type="slidenum">
              <a:rPr lang="fi-FI" altLang="fi-FI"/>
              <a:pPr>
                <a:defRPr/>
              </a:pPr>
              <a:t>‹#›</a:t>
            </a:fld>
            <a:endParaRPr lang="fi-FI" altLang="fi-FI"/>
          </a:p>
        </p:txBody>
      </p:sp>
    </p:spTree>
    <p:extLst>
      <p:ext uri="{BB962C8B-B14F-4D97-AF65-F5344CB8AC3E}">
        <p14:creationId xmlns:p14="http://schemas.microsoft.com/office/powerpoint/2010/main" val="1240572836"/>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untainen otsikko 1"/>
          <p:cNvSpPr>
            <a:spLocks noGrp="1"/>
          </p:cNvSpPr>
          <p:nvPr>
            <p:ph type="title" orient="vert"/>
          </p:nvPr>
        </p:nvSpPr>
        <p:spPr>
          <a:xfrm>
            <a:off x="6515100" y="228600"/>
            <a:ext cx="1943100" cy="5867400"/>
          </a:xfrm>
        </p:spPr>
        <p:txBody>
          <a:bodyPr vert="eaVert"/>
          <a:lstStyle/>
          <a:p>
            <a:r>
              <a:rPr lang="fi-FI" smtClean="0"/>
              <a:t>Muokkaa perustyylejä naps.</a:t>
            </a:r>
            <a:endParaRPr lang="fi-FI"/>
          </a:p>
        </p:txBody>
      </p:sp>
      <p:sp>
        <p:nvSpPr>
          <p:cNvPr id="3" name="Pystysuoran tekstin paikkamerkki 2"/>
          <p:cNvSpPr>
            <a:spLocks noGrp="1"/>
          </p:cNvSpPr>
          <p:nvPr>
            <p:ph type="body" orient="vert" idx="1"/>
          </p:nvPr>
        </p:nvSpPr>
        <p:spPr>
          <a:xfrm>
            <a:off x="685800" y="228600"/>
            <a:ext cx="5676900" cy="5867400"/>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5" name="Alatunnisteen paikkamerkki 4"/>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6" name="Dian numeron paikkamerkki 5"/>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CFE39B19-6D18-4829-8F60-375465AFE44A}" type="slidenum">
              <a:rPr lang="fi-FI" altLang="fi-FI"/>
              <a:pPr>
                <a:defRPr/>
              </a:pPr>
              <a:t>‹#›</a:t>
            </a:fld>
            <a:endParaRPr lang="fi-FI" altLang="fi-FI"/>
          </a:p>
        </p:txBody>
      </p:sp>
    </p:spTree>
    <p:extLst>
      <p:ext uri="{BB962C8B-B14F-4D97-AF65-F5344CB8AC3E}">
        <p14:creationId xmlns:p14="http://schemas.microsoft.com/office/powerpoint/2010/main" val="3085713180"/>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perustyylejä naps.</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5" name="Alatunnisteen paikkamerkki 4"/>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6" name="Dian numeron paikkamerkki 5"/>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8CC2E85E-8D78-4180-BE5D-4B50E3412FE8}" type="slidenum">
              <a:rPr lang="fi-FI" altLang="fi-FI"/>
              <a:pPr>
                <a:defRPr/>
              </a:pPr>
              <a:t>‹#›</a:t>
            </a:fld>
            <a:endParaRPr lang="fi-FI" altLang="fi-FI"/>
          </a:p>
        </p:txBody>
      </p:sp>
    </p:spTree>
    <p:extLst>
      <p:ext uri="{BB962C8B-B14F-4D97-AF65-F5344CB8AC3E}">
        <p14:creationId xmlns:p14="http://schemas.microsoft.com/office/powerpoint/2010/main" val="2738434043"/>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smtClean="0"/>
              <a:t>Muokkaa perustyylejä naps.</a:t>
            </a:r>
            <a:endParaRPr lang="fi-FI"/>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i-FI" smtClean="0"/>
              <a:t>Muokkaa tekstin perustyylejä napsauttamalla</a:t>
            </a:r>
          </a:p>
        </p:txBody>
      </p:sp>
      <p:sp>
        <p:nvSpPr>
          <p:cNvPr id="4" name="Päivämäärän paikkamerkki 3"/>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5" name="Alatunnisteen paikkamerkki 4"/>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6" name="Dian numeron paikkamerkki 5"/>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3AF4EC8C-7181-4B1B-B0DF-0DD1CDF00808}" type="slidenum">
              <a:rPr lang="fi-FI" altLang="fi-FI"/>
              <a:pPr>
                <a:defRPr/>
              </a:pPr>
              <a:t>‹#›</a:t>
            </a:fld>
            <a:endParaRPr lang="fi-FI" altLang="fi-FI"/>
          </a:p>
        </p:txBody>
      </p:sp>
    </p:spTree>
    <p:extLst>
      <p:ext uri="{BB962C8B-B14F-4D97-AF65-F5344CB8AC3E}">
        <p14:creationId xmlns:p14="http://schemas.microsoft.com/office/powerpoint/2010/main" val="1059290793"/>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perustyylejä naps.</a:t>
            </a:r>
            <a:endParaRPr lang="fi-FI"/>
          </a:p>
        </p:txBody>
      </p:sp>
      <p:sp>
        <p:nvSpPr>
          <p:cNvPr id="3" name="Sisällön paikkamerkki 2"/>
          <p:cNvSpPr>
            <a:spLocks noGrp="1"/>
          </p:cNvSpPr>
          <p:nvPr>
            <p:ph sz="half" idx="1"/>
          </p:nvPr>
        </p:nvSpPr>
        <p:spPr>
          <a:xfrm>
            <a:off x="685800" y="16002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4648200" y="16002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6" name="Alatunnisteen paikkamerkki 5"/>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7" name="Dian numeron paikkamerkki 6"/>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E6B3A5EF-C1D2-4581-80D5-D358B7777B3A}" type="slidenum">
              <a:rPr lang="fi-FI" altLang="fi-FI"/>
              <a:pPr>
                <a:defRPr/>
              </a:pPr>
              <a:t>‹#›</a:t>
            </a:fld>
            <a:endParaRPr lang="fi-FI" altLang="fi-FI"/>
          </a:p>
        </p:txBody>
      </p:sp>
    </p:spTree>
    <p:extLst>
      <p:ext uri="{BB962C8B-B14F-4D97-AF65-F5344CB8AC3E}">
        <p14:creationId xmlns:p14="http://schemas.microsoft.com/office/powerpoint/2010/main" val="2892625095"/>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1143000"/>
          </a:xfrm>
        </p:spPr>
        <p:txBody>
          <a:bodyPr/>
          <a:lstStyle>
            <a:lvl1pPr>
              <a:defRPr/>
            </a:lvl1pPr>
          </a:lstStyle>
          <a:p>
            <a:r>
              <a:rPr lang="fi-FI" smtClean="0"/>
              <a:t>Muokkaa perustyylejä naps.</a:t>
            </a:r>
            <a:endParaRPr lang="fi-FI"/>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8" name="Alatunnisteen paikkamerkki 7"/>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9" name="Dian numeron paikkamerkki 8"/>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CCE5748C-DF45-44D1-921F-DFE524277A91}" type="slidenum">
              <a:rPr lang="fi-FI" altLang="fi-FI"/>
              <a:pPr>
                <a:defRPr/>
              </a:pPr>
              <a:t>‹#›</a:t>
            </a:fld>
            <a:endParaRPr lang="fi-FI" altLang="fi-FI"/>
          </a:p>
        </p:txBody>
      </p:sp>
    </p:spTree>
    <p:extLst>
      <p:ext uri="{BB962C8B-B14F-4D97-AF65-F5344CB8AC3E}">
        <p14:creationId xmlns:p14="http://schemas.microsoft.com/office/powerpoint/2010/main" val="1322938185"/>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perustyylejä naps.</a:t>
            </a:r>
            <a:endParaRPr lang="fi-FI"/>
          </a:p>
        </p:txBody>
      </p:sp>
      <p:sp>
        <p:nvSpPr>
          <p:cNvPr id="3" name="Päivämäärän paikkamerkki 2"/>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4" name="Alatunnisteen paikkamerkki 3"/>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5" name="Dian numeron paikkamerkki 4"/>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93BD5DAC-1AF5-485A-8659-EEF77A48D65A}" type="slidenum">
              <a:rPr lang="fi-FI" altLang="fi-FI"/>
              <a:pPr>
                <a:defRPr/>
              </a:pPr>
              <a:t>‹#›</a:t>
            </a:fld>
            <a:endParaRPr lang="fi-FI" altLang="fi-FI"/>
          </a:p>
        </p:txBody>
      </p:sp>
    </p:spTree>
    <p:extLst>
      <p:ext uri="{BB962C8B-B14F-4D97-AF65-F5344CB8AC3E}">
        <p14:creationId xmlns:p14="http://schemas.microsoft.com/office/powerpoint/2010/main" val="1274234950"/>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3" name="Alatunnisteen paikkamerkki 2"/>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4" name="Dian numeron paikkamerkki 3"/>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F6A77C59-236F-4C67-9EE4-D9447447FB92}" type="slidenum">
              <a:rPr lang="fi-FI" altLang="fi-FI"/>
              <a:pPr>
                <a:defRPr/>
              </a:pPr>
              <a:t>‹#›</a:t>
            </a:fld>
            <a:endParaRPr lang="fi-FI" altLang="fi-FI"/>
          </a:p>
        </p:txBody>
      </p:sp>
    </p:spTree>
    <p:extLst>
      <p:ext uri="{BB962C8B-B14F-4D97-AF65-F5344CB8AC3E}">
        <p14:creationId xmlns:p14="http://schemas.microsoft.com/office/powerpoint/2010/main" val="2964729688"/>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smtClean="0"/>
              <a:t>Muokkaa perustyylejä naps.</a:t>
            </a:r>
            <a:endParaRPr lang="fi-FI"/>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6" name="Alatunnisteen paikkamerkki 5"/>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7" name="Dian numeron paikkamerkki 6"/>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7C62EC50-C03C-4CD7-BD6B-1DE0608F5527}" type="slidenum">
              <a:rPr lang="fi-FI" altLang="fi-FI"/>
              <a:pPr>
                <a:defRPr/>
              </a:pPr>
              <a:t>‹#›</a:t>
            </a:fld>
            <a:endParaRPr lang="fi-FI" altLang="fi-FI"/>
          </a:p>
        </p:txBody>
      </p:sp>
    </p:spTree>
    <p:extLst>
      <p:ext uri="{BB962C8B-B14F-4D97-AF65-F5344CB8AC3E}">
        <p14:creationId xmlns:p14="http://schemas.microsoft.com/office/powerpoint/2010/main" val="1532645063"/>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smtClean="0"/>
              <a:t>Muokkaa perustyylejä naps.</a:t>
            </a:r>
            <a:endParaRPr lang="fi-FI"/>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i-FI" noProof="0" smtClean="0"/>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a:xfrm>
            <a:off x="685800" y="6248400"/>
            <a:ext cx="1905000" cy="457200"/>
          </a:xfrm>
          <a:prstGeom prst="rect">
            <a:avLst/>
          </a:prstGeom>
        </p:spPr>
        <p:txBody>
          <a:bodyPr/>
          <a:lstStyle>
            <a:lvl1pPr>
              <a:defRPr>
                <a:ea typeface="ＭＳ Ｐゴシック" charset="0"/>
              </a:defRPr>
            </a:lvl1pPr>
          </a:lstStyle>
          <a:p>
            <a:pPr>
              <a:defRPr/>
            </a:pPr>
            <a:endParaRPr lang="fi-FI"/>
          </a:p>
        </p:txBody>
      </p:sp>
      <p:sp>
        <p:nvSpPr>
          <p:cNvPr id="6" name="Alatunnisteen paikkamerkki 5"/>
          <p:cNvSpPr>
            <a:spLocks noGrp="1"/>
          </p:cNvSpPr>
          <p:nvPr>
            <p:ph type="ftr" sz="quarter" idx="11"/>
          </p:nvPr>
        </p:nvSpPr>
        <p:spPr>
          <a:xfrm>
            <a:off x="3124200" y="6248400"/>
            <a:ext cx="2895600" cy="457200"/>
          </a:xfrm>
          <a:prstGeom prst="rect">
            <a:avLst/>
          </a:prstGeom>
        </p:spPr>
        <p:txBody>
          <a:bodyPr/>
          <a:lstStyle>
            <a:lvl1pPr>
              <a:defRPr>
                <a:ea typeface="ＭＳ Ｐゴシック" charset="0"/>
              </a:defRPr>
            </a:lvl1pPr>
          </a:lstStyle>
          <a:p>
            <a:pPr>
              <a:defRPr/>
            </a:pPr>
            <a:endParaRPr lang="fi-FI"/>
          </a:p>
        </p:txBody>
      </p:sp>
      <p:sp>
        <p:nvSpPr>
          <p:cNvPr id="7" name="Dian numeron paikkamerkki 6"/>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F3B3B8AD-178B-4E3D-9095-3A6018803E0C}" type="slidenum">
              <a:rPr lang="fi-FI" altLang="fi-FI"/>
              <a:pPr>
                <a:defRPr/>
              </a:pPr>
              <a:t>‹#›</a:t>
            </a:fld>
            <a:endParaRPr lang="fi-FI" altLang="fi-FI"/>
          </a:p>
        </p:txBody>
      </p:sp>
    </p:spTree>
    <p:extLst>
      <p:ext uri="{BB962C8B-B14F-4D97-AF65-F5344CB8AC3E}">
        <p14:creationId xmlns:p14="http://schemas.microsoft.com/office/powerpoint/2010/main" val="3955218621"/>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Kuva 1"/>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2000" y="-9000"/>
            <a:ext cx="9168000" cy="6876000"/>
          </a:xfrm>
          <a:prstGeom prst="rect">
            <a:avLst/>
          </a:prstGeom>
        </p:spPr>
      </p:pic>
      <p:sp>
        <p:nvSpPr>
          <p:cNvPr id="1027" name="Rectangle 2"/>
          <p:cNvSpPr>
            <a:spLocks noGrp="1" noChangeArrowheads="1"/>
          </p:cNvSpPr>
          <p:nvPr>
            <p:ph type="title"/>
          </p:nvPr>
        </p:nvSpPr>
        <p:spPr bwMode="auto">
          <a:xfrm>
            <a:off x="685800" y="228600"/>
            <a:ext cx="77724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i-FI" altLang="fi-FI" smtClean="0"/>
              <a:t>Click to edit Master title style</a:t>
            </a:r>
          </a:p>
        </p:txBody>
      </p:sp>
      <p:sp>
        <p:nvSpPr>
          <p:cNvPr id="1028" name="Rectangle 3"/>
          <p:cNvSpPr>
            <a:spLocks noGrp="1" noChangeArrowheads="1"/>
          </p:cNvSpPr>
          <p:nvPr>
            <p:ph type="body" idx="1"/>
          </p:nvPr>
        </p:nvSpPr>
        <p:spPr bwMode="auto">
          <a:xfrm>
            <a:off x="685800" y="1600200"/>
            <a:ext cx="7772400" cy="449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i-FI" altLang="fi-FI" smtClean="0"/>
              <a:t>Click to edit Master text styles</a:t>
            </a:r>
          </a:p>
          <a:p>
            <a:pPr lvl="1"/>
            <a:r>
              <a:rPr lang="fi-FI" altLang="fi-FI" smtClean="0"/>
              <a:t>Second level</a:t>
            </a:r>
          </a:p>
          <a:p>
            <a:pPr lvl="2"/>
            <a:r>
              <a:rPr lang="fi-FI" altLang="fi-FI" smtClean="0"/>
              <a:t>Third level</a:t>
            </a:r>
          </a:p>
          <a:p>
            <a:pPr lvl="3"/>
            <a:r>
              <a:rPr lang="fi-FI" altLang="fi-FI" smtClean="0"/>
              <a:t>Fourth level</a:t>
            </a:r>
          </a:p>
          <a:p>
            <a:pPr lvl="4"/>
            <a:r>
              <a:rPr lang="fi-FI" altLang="fi-FI" smtClean="0"/>
              <a:t>Fifth level</a:t>
            </a:r>
          </a:p>
        </p:txBody>
      </p:sp>
      <p:sp>
        <p:nvSpPr>
          <p:cNvPr id="1029" name="Text Box 19"/>
          <p:cNvSpPr txBox="1">
            <a:spLocks noChangeArrowheads="1"/>
          </p:cNvSpPr>
          <p:nvPr userDrawn="1"/>
        </p:nvSpPr>
        <p:spPr bwMode="auto">
          <a:xfrm>
            <a:off x="228600" y="6453336"/>
            <a:ext cx="3429000" cy="2746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defRPr sz="2400" i="1">
                <a:solidFill>
                  <a:schemeClr val="tx1"/>
                </a:solidFill>
                <a:latin typeface="Lucida Grande" charset="0"/>
                <a:ea typeface="MS PGothic" pitchFamily="34" charset="-128"/>
              </a:defRPr>
            </a:lvl1pPr>
            <a:lvl2pPr marL="742950" indent="-285750">
              <a:defRPr sz="2400" i="1">
                <a:solidFill>
                  <a:schemeClr val="tx1"/>
                </a:solidFill>
                <a:latin typeface="Lucida Grande" charset="0"/>
                <a:ea typeface="MS PGothic" pitchFamily="34" charset="-128"/>
              </a:defRPr>
            </a:lvl2pPr>
            <a:lvl3pPr marL="1143000" indent="-228600">
              <a:defRPr sz="2400" i="1">
                <a:solidFill>
                  <a:schemeClr val="tx1"/>
                </a:solidFill>
                <a:latin typeface="Lucida Grande" charset="0"/>
                <a:ea typeface="MS PGothic" pitchFamily="34" charset="-128"/>
              </a:defRPr>
            </a:lvl3pPr>
            <a:lvl4pPr marL="1600200" indent="-228600">
              <a:defRPr sz="2400" i="1">
                <a:solidFill>
                  <a:schemeClr val="tx1"/>
                </a:solidFill>
                <a:latin typeface="Lucida Grande" charset="0"/>
                <a:ea typeface="MS PGothic" pitchFamily="34" charset="-128"/>
              </a:defRPr>
            </a:lvl4pPr>
            <a:lvl5pPr marL="2057400" indent="-228600">
              <a:defRPr sz="2400" i="1">
                <a:solidFill>
                  <a:schemeClr val="tx1"/>
                </a:solidFill>
                <a:latin typeface="Lucida Grande" charset="0"/>
                <a:ea typeface="MS PGothic" pitchFamily="34" charset="-128"/>
              </a:defRPr>
            </a:lvl5pPr>
            <a:lvl6pPr marL="2514600" indent="-228600" eaLnBrk="0" fontAlgn="base" hangingPunct="0">
              <a:spcBef>
                <a:spcPct val="0"/>
              </a:spcBef>
              <a:spcAft>
                <a:spcPct val="0"/>
              </a:spcAft>
              <a:defRPr sz="2400" i="1">
                <a:solidFill>
                  <a:schemeClr val="tx1"/>
                </a:solidFill>
                <a:latin typeface="Lucida Grande" charset="0"/>
                <a:ea typeface="MS PGothic" pitchFamily="34" charset="-128"/>
              </a:defRPr>
            </a:lvl6pPr>
            <a:lvl7pPr marL="2971800" indent="-228600" eaLnBrk="0" fontAlgn="base" hangingPunct="0">
              <a:spcBef>
                <a:spcPct val="0"/>
              </a:spcBef>
              <a:spcAft>
                <a:spcPct val="0"/>
              </a:spcAft>
              <a:defRPr sz="2400" i="1">
                <a:solidFill>
                  <a:schemeClr val="tx1"/>
                </a:solidFill>
                <a:latin typeface="Lucida Grande" charset="0"/>
                <a:ea typeface="MS PGothic" pitchFamily="34" charset="-128"/>
              </a:defRPr>
            </a:lvl7pPr>
            <a:lvl8pPr marL="3429000" indent="-228600" eaLnBrk="0" fontAlgn="base" hangingPunct="0">
              <a:spcBef>
                <a:spcPct val="0"/>
              </a:spcBef>
              <a:spcAft>
                <a:spcPct val="0"/>
              </a:spcAft>
              <a:defRPr sz="2400" i="1">
                <a:solidFill>
                  <a:schemeClr val="tx1"/>
                </a:solidFill>
                <a:latin typeface="Lucida Grande" charset="0"/>
                <a:ea typeface="MS PGothic" pitchFamily="34" charset="-128"/>
              </a:defRPr>
            </a:lvl8pPr>
            <a:lvl9pPr marL="3886200" indent="-228600" eaLnBrk="0" fontAlgn="base" hangingPunct="0">
              <a:spcBef>
                <a:spcPct val="0"/>
              </a:spcBef>
              <a:spcAft>
                <a:spcPct val="0"/>
              </a:spcAft>
              <a:defRPr sz="2400" i="1">
                <a:solidFill>
                  <a:schemeClr val="tx1"/>
                </a:solidFill>
                <a:latin typeface="Lucida Grande" charset="0"/>
                <a:ea typeface="MS PGothic" pitchFamily="34" charset="-128"/>
              </a:defRPr>
            </a:lvl9pPr>
          </a:lstStyle>
          <a:p>
            <a:pPr>
              <a:defRPr/>
            </a:pPr>
            <a:r>
              <a:rPr lang="fi-FI" altLang="fi-FI" sz="1200" i="0" dirty="0" smtClean="0">
                <a:solidFill>
                  <a:srgbClr val="FFFFFF"/>
                </a:solidFill>
                <a:latin typeface="Verdana" pitchFamily="34" charset="0"/>
              </a:rPr>
              <a:t>Forum III</a:t>
            </a:r>
          </a:p>
        </p:txBody>
      </p:sp>
    </p:spTree>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Lst>
  <p:transition spd="slow"/>
  <p:txStyles>
    <p:titleStyle>
      <a:lvl1pPr algn="ctr" rtl="0" eaLnBrk="0" fontAlgn="base" hangingPunct="0">
        <a:spcBef>
          <a:spcPct val="0"/>
        </a:spcBef>
        <a:spcAft>
          <a:spcPct val="0"/>
        </a:spcAft>
        <a:defRPr sz="2800" b="1">
          <a:solidFill>
            <a:schemeClr val="tx2"/>
          </a:solidFill>
          <a:latin typeface="+mj-lt"/>
          <a:ea typeface="MS PGothic" pitchFamily="34" charset="-128"/>
          <a:cs typeface="+mj-cs"/>
        </a:defRPr>
      </a:lvl1pPr>
      <a:lvl2pPr algn="ctr" rtl="0" eaLnBrk="0" fontAlgn="base" hangingPunct="0">
        <a:spcBef>
          <a:spcPct val="0"/>
        </a:spcBef>
        <a:spcAft>
          <a:spcPct val="0"/>
        </a:spcAft>
        <a:defRPr sz="2800" b="1">
          <a:solidFill>
            <a:schemeClr val="tx2"/>
          </a:solidFill>
          <a:latin typeface="Verdana" charset="0"/>
          <a:ea typeface="MS PGothic" pitchFamily="34" charset="-128"/>
          <a:cs typeface="Geneva" charset="0"/>
        </a:defRPr>
      </a:lvl2pPr>
      <a:lvl3pPr algn="ctr" rtl="0" eaLnBrk="0" fontAlgn="base" hangingPunct="0">
        <a:spcBef>
          <a:spcPct val="0"/>
        </a:spcBef>
        <a:spcAft>
          <a:spcPct val="0"/>
        </a:spcAft>
        <a:defRPr sz="2800" b="1">
          <a:solidFill>
            <a:schemeClr val="tx2"/>
          </a:solidFill>
          <a:latin typeface="Verdana" charset="0"/>
          <a:ea typeface="MS PGothic" pitchFamily="34" charset="-128"/>
          <a:cs typeface="Geneva" charset="0"/>
        </a:defRPr>
      </a:lvl3pPr>
      <a:lvl4pPr algn="ctr" rtl="0" eaLnBrk="0" fontAlgn="base" hangingPunct="0">
        <a:spcBef>
          <a:spcPct val="0"/>
        </a:spcBef>
        <a:spcAft>
          <a:spcPct val="0"/>
        </a:spcAft>
        <a:defRPr sz="2800" b="1">
          <a:solidFill>
            <a:schemeClr val="tx2"/>
          </a:solidFill>
          <a:latin typeface="Verdana" charset="0"/>
          <a:ea typeface="MS PGothic" pitchFamily="34" charset="-128"/>
          <a:cs typeface="Geneva" charset="0"/>
        </a:defRPr>
      </a:lvl4pPr>
      <a:lvl5pPr algn="ctr" rtl="0" eaLnBrk="0" fontAlgn="base" hangingPunct="0">
        <a:spcBef>
          <a:spcPct val="0"/>
        </a:spcBef>
        <a:spcAft>
          <a:spcPct val="0"/>
        </a:spcAft>
        <a:defRPr sz="2800" b="1">
          <a:solidFill>
            <a:schemeClr val="tx2"/>
          </a:solidFill>
          <a:latin typeface="Verdana" charset="0"/>
          <a:ea typeface="MS PGothic" pitchFamily="34" charset="-128"/>
          <a:cs typeface="Geneva" charset="0"/>
        </a:defRPr>
      </a:lvl5pPr>
      <a:lvl6pPr marL="457200" algn="ctr" rtl="0" fontAlgn="base">
        <a:spcBef>
          <a:spcPct val="0"/>
        </a:spcBef>
        <a:spcAft>
          <a:spcPct val="0"/>
        </a:spcAft>
        <a:defRPr sz="2800" b="1">
          <a:solidFill>
            <a:schemeClr val="tx2"/>
          </a:solidFill>
          <a:latin typeface="Verdana" charset="0"/>
          <a:ea typeface="ＭＳ Ｐゴシック" charset="0"/>
          <a:cs typeface="Geneva" charset="0"/>
        </a:defRPr>
      </a:lvl6pPr>
      <a:lvl7pPr marL="914400" algn="ctr" rtl="0" fontAlgn="base">
        <a:spcBef>
          <a:spcPct val="0"/>
        </a:spcBef>
        <a:spcAft>
          <a:spcPct val="0"/>
        </a:spcAft>
        <a:defRPr sz="2800" b="1">
          <a:solidFill>
            <a:schemeClr val="tx2"/>
          </a:solidFill>
          <a:latin typeface="Verdana" charset="0"/>
          <a:ea typeface="ＭＳ Ｐゴシック" charset="0"/>
          <a:cs typeface="Geneva" charset="0"/>
        </a:defRPr>
      </a:lvl7pPr>
      <a:lvl8pPr marL="1371600" algn="ctr" rtl="0" fontAlgn="base">
        <a:spcBef>
          <a:spcPct val="0"/>
        </a:spcBef>
        <a:spcAft>
          <a:spcPct val="0"/>
        </a:spcAft>
        <a:defRPr sz="2800" b="1">
          <a:solidFill>
            <a:schemeClr val="tx2"/>
          </a:solidFill>
          <a:latin typeface="Verdana" charset="0"/>
          <a:ea typeface="ＭＳ Ｐゴシック" charset="0"/>
          <a:cs typeface="Geneva" charset="0"/>
        </a:defRPr>
      </a:lvl8pPr>
      <a:lvl9pPr marL="1828800" algn="ctr" rtl="0" fontAlgn="base">
        <a:spcBef>
          <a:spcPct val="0"/>
        </a:spcBef>
        <a:spcAft>
          <a:spcPct val="0"/>
        </a:spcAft>
        <a:defRPr sz="2800" b="1">
          <a:solidFill>
            <a:schemeClr val="tx2"/>
          </a:solidFill>
          <a:latin typeface="Verdana" charset="0"/>
          <a:ea typeface="ＭＳ Ｐゴシック" charset="0"/>
          <a:cs typeface="Geneva" charset="0"/>
        </a:defRPr>
      </a:lvl9pPr>
    </p:titleStyle>
    <p:bodyStyle>
      <a:lvl1pPr marL="342900" indent="-342900" algn="l" rtl="0" eaLnBrk="0" fontAlgn="base" hangingPunct="0">
        <a:spcBef>
          <a:spcPct val="20000"/>
        </a:spcBef>
        <a:spcAft>
          <a:spcPct val="0"/>
        </a:spcAft>
        <a:buChar char="•"/>
        <a:defRPr sz="2000">
          <a:solidFill>
            <a:schemeClr val="tx1"/>
          </a:solidFill>
          <a:latin typeface="+mn-lt"/>
          <a:ea typeface="MS PGothic" pitchFamily="34" charset="-128"/>
          <a:cs typeface="+mn-cs"/>
        </a:defRPr>
      </a:lvl1pPr>
      <a:lvl2pPr marL="742950" indent="-285750" algn="l" rtl="0" eaLnBrk="0" fontAlgn="base" hangingPunct="0">
        <a:spcBef>
          <a:spcPct val="20000"/>
        </a:spcBef>
        <a:spcAft>
          <a:spcPct val="0"/>
        </a:spcAft>
        <a:buChar char="–"/>
        <a:defRPr>
          <a:solidFill>
            <a:schemeClr val="tx1"/>
          </a:solidFill>
          <a:latin typeface="+mn-lt"/>
          <a:ea typeface="Geneva" charset="0"/>
          <a:cs typeface="+mn-cs"/>
        </a:defRPr>
      </a:lvl2pPr>
      <a:lvl3pPr marL="1143000" indent="-228600" algn="l" rtl="0" eaLnBrk="0" fontAlgn="base" hangingPunct="0">
        <a:spcBef>
          <a:spcPct val="20000"/>
        </a:spcBef>
        <a:spcAft>
          <a:spcPct val="0"/>
        </a:spcAft>
        <a:buChar char="•"/>
        <a:defRPr>
          <a:solidFill>
            <a:schemeClr val="tx1"/>
          </a:solidFill>
          <a:latin typeface="+mn-lt"/>
          <a:ea typeface="Geneva" charset="0"/>
          <a:cs typeface="+mn-cs"/>
        </a:defRPr>
      </a:lvl3pPr>
      <a:lvl4pPr marL="1600200" indent="-228600" algn="l" rtl="0" eaLnBrk="0" fontAlgn="base" hangingPunct="0">
        <a:spcBef>
          <a:spcPct val="20000"/>
        </a:spcBef>
        <a:spcAft>
          <a:spcPct val="0"/>
        </a:spcAft>
        <a:buChar char="–"/>
        <a:defRPr>
          <a:solidFill>
            <a:schemeClr val="tx1"/>
          </a:solidFill>
          <a:latin typeface="+mn-lt"/>
          <a:ea typeface="Geneva" charset="0"/>
          <a:cs typeface="+mn-cs"/>
        </a:defRPr>
      </a:lvl4pPr>
      <a:lvl5pPr marL="2057400" indent="-228600" algn="l" rtl="0" eaLnBrk="0" fontAlgn="base" hangingPunct="0">
        <a:spcBef>
          <a:spcPct val="20000"/>
        </a:spcBef>
        <a:spcAft>
          <a:spcPct val="0"/>
        </a:spcAft>
        <a:buChar char="»"/>
        <a:defRPr>
          <a:solidFill>
            <a:schemeClr val="tx1"/>
          </a:solidFill>
          <a:latin typeface="+mn-lt"/>
          <a:ea typeface="Geneva" charset="0"/>
          <a:cs typeface="+mn-cs"/>
        </a:defRPr>
      </a:lvl5pPr>
      <a:lvl6pPr marL="2514600" indent="-228600" algn="l" rtl="0" fontAlgn="base">
        <a:spcBef>
          <a:spcPct val="20000"/>
        </a:spcBef>
        <a:spcAft>
          <a:spcPct val="0"/>
        </a:spcAft>
        <a:buChar char="»"/>
        <a:defRPr>
          <a:solidFill>
            <a:schemeClr val="tx1"/>
          </a:solidFill>
          <a:latin typeface="+mn-lt"/>
          <a:ea typeface="Geneva" charset="0"/>
          <a:cs typeface="+mn-cs"/>
        </a:defRPr>
      </a:lvl6pPr>
      <a:lvl7pPr marL="2971800" indent="-228600" algn="l" rtl="0" fontAlgn="base">
        <a:spcBef>
          <a:spcPct val="20000"/>
        </a:spcBef>
        <a:spcAft>
          <a:spcPct val="0"/>
        </a:spcAft>
        <a:buChar char="»"/>
        <a:defRPr>
          <a:solidFill>
            <a:schemeClr val="tx1"/>
          </a:solidFill>
          <a:latin typeface="+mn-lt"/>
          <a:ea typeface="Geneva" charset="0"/>
          <a:cs typeface="+mn-cs"/>
        </a:defRPr>
      </a:lvl7pPr>
      <a:lvl8pPr marL="3429000" indent="-228600" algn="l" rtl="0" fontAlgn="base">
        <a:spcBef>
          <a:spcPct val="20000"/>
        </a:spcBef>
        <a:spcAft>
          <a:spcPct val="0"/>
        </a:spcAft>
        <a:buChar char="»"/>
        <a:defRPr>
          <a:solidFill>
            <a:schemeClr val="tx1"/>
          </a:solidFill>
          <a:latin typeface="+mn-lt"/>
          <a:ea typeface="Geneva" charset="0"/>
          <a:cs typeface="+mn-cs"/>
        </a:defRPr>
      </a:lvl8pPr>
      <a:lvl9pPr marL="3886200" indent="-228600" algn="l" rtl="0" fontAlgn="base">
        <a:spcBef>
          <a:spcPct val="20000"/>
        </a:spcBef>
        <a:spcAft>
          <a:spcPct val="0"/>
        </a:spcAft>
        <a:buChar char="»"/>
        <a:defRPr>
          <a:solidFill>
            <a:schemeClr val="tx1"/>
          </a:solidFill>
          <a:latin typeface="+mn-lt"/>
          <a:ea typeface="Geneva" charset="0"/>
          <a:cs typeface="+mn-cs"/>
        </a:defRPr>
      </a:lvl9pPr>
    </p:bodyStyle>
    <p:otherStyle>
      <a:defPPr>
        <a:defRPr lang="fi-FI"/>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Kuva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000" y="-9000"/>
            <a:ext cx="9168000" cy="6876000"/>
          </a:xfrm>
          <a:prstGeom prst="rect">
            <a:avLst/>
          </a:prstGeom>
        </p:spPr>
      </p:pic>
      <p:sp>
        <p:nvSpPr>
          <p:cNvPr id="14339" name="Text Box 9"/>
          <p:cNvSpPr txBox="1">
            <a:spLocks noChangeArrowheads="1"/>
          </p:cNvSpPr>
          <p:nvPr/>
        </p:nvSpPr>
        <p:spPr bwMode="auto">
          <a:xfrm>
            <a:off x="4267200" y="1981200"/>
            <a:ext cx="4265240" cy="15696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lvl1pPr>
              <a:spcBef>
                <a:spcPct val="20000"/>
              </a:spcBef>
              <a:buChar char="•"/>
              <a:defRPr sz="2000">
                <a:solidFill>
                  <a:schemeClr val="tx1"/>
                </a:solidFill>
                <a:latin typeface="Verdana" panose="020B0604030504040204" pitchFamily="34" charset="0"/>
                <a:ea typeface="MS PGothic" panose="020B0600070205080204" pitchFamily="34" charset="-128"/>
                <a:cs typeface="Geneva" charset="0"/>
              </a:defRPr>
            </a:lvl1pPr>
            <a:lvl2pPr marL="742950" indent="-285750">
              <a:spcBef>
                <a:spcPct val="20000"/>
              </a:spcBef>
              <a:buChar char="–"/>
              <a:defRPr>
                <a:solidFill>
                  <a:schemeClr val="tx1"/>
                </a:solidFill>
                <a:latin typeface="Verdana" panose="020B0604030504040204" pitchFamily="34" charset="0"/>
                <a:ea typeface="Geneva" charset="0"/>
                <a:cs typeface="Geneva" charset="0"/>
              </a:defRPr>
            </a:lvl2pPr>
            <a:lvl3pPr marL="1143000" indent="-228600">
              <a:spcBef>
                <a:spcPct val="20000"/>
              </a:spcBef>
              <a:buChar char="•"/>
              <a:defRPr>
                <a:solidFill>
                  <a:schemeClr val="tx1"/>
                </a:solidFill>
                <a:latin typeface="Verdana" panose="020B0604030504040204" pitchFamily="34" charset="0"/>
                <a:ea typeface="Geneva" charset="0"/>
                <a:cs typeface="Geneva" charset="0"/>
              </a:defRPr>
            </a:lvl3pPr>
            <a:lvl4pPr marL="1600200" indent="-228600">
              <a:spcBef>
                <a:spcPct val="20000"/>
              </a:spcBef>
              <a:buChar char="–"/>
              <a:defRPr>
                <a:solidFill>
                  <a:schemeClr val="tx1"/>
                </a:solidFill>
                <a:latin typeface="Verdana" panose="020B0604030504040204" pitchFamily="34" charset="0"/>
                <a:ea typeface="Geneva" charset="0"/>
                <a:cs typeface="Geneva" charset="0"/>
              </a:defRPr>
            </a:lvl4pPr>
            <a:lvl5pPr marL="2057400" indent="-228600">
              <a:spcBef>
                <a:spcPct val="20000"/>
              </a:spcBef>
              <a:buChar char="»"/>
              <a:defRPr>
                <a:solidFill>
                  <a:schemeClr val="tx1"/>
                </a:solidFill>
                <a:latin typeface="Verdana" panose="020B0604030504040204" pitchFamily="34" charset="0"/>
                <a:ea typeface="Geneva" charset="0"/>
                <a:cs typeface="Geneva" charset="0"/>
              </a:defRPr>
            </a:lvl5pPr>
            <a:lvl6pPr marL="25146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6pPr>
            <a:lvl7pPr marL="29718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7pPr>
            <a:lvl8pPr marL="34290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8pPr>
            <a:lvl9pPr marL="3886200" indent="-228600" eaLnBrk="0" fontAlgn="base" hangingPunct="0">
              <a:spcBef>
                <a:spcPct val="20000"/>
              </a:spcBef>
              <a:spcAft>
                <a:spcPct val="0"/>
              </a:spcAft>
              <a:buChar char="»"/>
              <a:defRPr>
                <a:solidFill>
                  <a:schemeClr val="tx1"/>
                </a:solidFill>
                <a:latin typeface="Verdana" panose="020B0604030504040204" pitchFamily="34" charset="0"/>
                <a:ea typeface="Geneva" charset="0"/>
                <a:cs typeface="Geneva" charset="0"/>
              </a:defRPr>
            </a:lvl9pPr>
          </a:lstStyle>
          <a:p>
            <a:pPr>
              <a:spcBef>
                <a:spcPct val="0"/>
              </a:spcBef>
              <a:buFontTx/>
              <a:buNone/>
            </a:pPr>
            <a:r>
              <a:rPr lang="fi-FI" altLang="fi-FI" sz="2400" i="0" dirty="0">
                <a:solidFill>
                  <a:schemeClr val="accent1"/>
                </a:solidFill>
              </a:rPr>
              <a:t>Luku </a:t>
            </a:r>
            <a:r>
              <a:rPr lang="fi-FI" altLang="fi-FI" sz="2400" i="0" dirty="0" smtClean="0">
                <a:solidFill>
                  <a:schemeClr val="accent1"/>
                </a:solidFill>
              </a:rPr>
              <a:t>16</a:t>
            </a:r>
            <a:endParaRPr lang="fi-FI" altLang="fi-FI" sz="2400" i="0" dirty="0">
              <a:solidFill>
                <a:schemeClr val="accent1"/>
              </a:solidFill>
            </a:endParaRPr>
          </a:p>
          <a:p>
            <a:pPr>
              <a:spcBef>
                <a:spcPct val="0"/>
              </a:spcBef>
              <a:buFontTx/>
              <a:buNone/>
            </a:pPr>
            <a:endParaRPr lang="fi-FI" altLang="fi-FI" sz="2400" i="0" dirty="0">
              <a:solidFill>
                <a:schemeClr val="accent1"/>
              </a:solidFill>
            </a:endParaRPr>
          </a:p>
          <a:p>
            <a:pPr>
              <a:spcBef>
                <a:spcPct val="0"/>
              </a:spcBef>
              <a:buFontTx/>
              <a:buNone/>
            </a:pPr>
            <a:r>
              <a:rPr lang="fi-FI" altLang="fi-FI" sz="2400" b="1" i="0" dirty="0" smtClean="0">
                <a:solidFill>
                  <a:schemeClr val="accent1"/>
                </a:solidFill>
              </a:rPr>
              <a:t>Vaaran </a:t>
            </a:r>
            <a:r>
              <a:rPr lang="fi-FI" altLang="fi-FI" sz="2400" b="1" i="0" dirty="0">
                <a:solidFill>
                  <a:schemeClr val="accent1"/>
                </a:solidFill>
              </a:rPr>
              <a:t>vuosista </a:t>
            </a:r>
            <a:endParaRPr lang="fi-FI" altLang="fi-FI" sz="2400" b="1" i="0" dirty="0" smtClean="0">
              <a:solidFill>
                <a:schemeClr val="accent1"/>
              </a:solidFill>
            </a:endParaRPr>
          </a:p>
          <a:p>
            <a:pPr>
              <a:spcBef>
                <a:spcPct val="0"/>
              </a:spcBef>
              <a:buFontTx/>
              <a:buNone/>
            </a:pPr>
            <a:r>
              <a:rPr lang="fi-FI" altLang="fi-FI" sz="2400" b="1" i="0" dirty="0" smtClean="0">
                <a:solidFill>
                  <a:schemeClr val="accent1"/>
                </a:solidFill>
              </a:rPr>
              <a:t>ilon </a:t>
            </a:r>
            <a:r>
              <a:rPr lang="fi-FI" altLang="fi-FI" sz="2400" b="1" i="0" dirty="0">
                <a:solidFill>
                  <a:schemeClr val="accent1"/>
                </a:solidFill>
              </a:rPr>
              <a:t>vuosiin</a:t>
            </a:r>
            <a:endParaRPr lang="fi-FI" altLang="fi-FI" sz="2400" i="0" dirty="0">
              <a:solidFill>
                <a:schemeClr val="accent1"/>
              </a:solidFill>
            </a:endParaRPr>
          </a:p>
        </p:txBody>
      </p:sp>
    </p:spTree>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Shape 149"/>
          <p:cNvSpPr txBox="1">
            <a:spLocks noGrp="1"/>
          </p:cNvSpPr>
          <p:nvPr>
            <p:ph type="body" idx="1"/>
          </p:nvPr>
        </p:nvSpPr>
        <p:spPr>
          <a:xfrm>
            <a:off x="685800" y="298600"/>
            <a:ext cx="7772400" cy="5797500"/>
          </a:xfrm>
          <a:prstGeom prst="rect">
            <a:avLst/>
          </a:prstGeom>
        </p:spPr>
        <p:txBody>
          <a:bodyPr lIns="91425" tIns="91425" rIns="91425" bIns="91425" anchor="t" anchorCtr="0">
            <a:noAutofit/>
          </a:bodyPr>
          <a:lstStyle/>
          <a:p>
            <a:pPr marL="0" lvl="0" indent="0">
              <a:spcBef>
                <a:spcPts val="0"/>
              </a:spcBef>
              <a:buNone/>
            </a:pPr>
            <a:r>
              <a:rPr lang="fi-FI" sz="1800" b="1" dirty="0"/>
              <a:t>1. artikla</a:t>
            </a:r>
          </a:p>
          <a:p>
            <a:pPr marL="0" lvl="0" indent="0" rtl="0">
              <a:spcBef>
                <a:spcPts val="0"/>
              </a:spcBef>
              <a:buNone/>
            </a:pPr>
            <a:r>
              <a:rPr lang="fi-FI" sz="1800" dirty="0"/>
              <a:t>Siinä tapauksessa, että Suomi tai Neuvostoliitto Suomen alueen kautta joutuvat aseellisen hyökkäyksen kohteeksi Saksan tai muun sen kanssa liitossa olevan valtion taholta, Suomi uskollisena velvollisuuksilleen itsenäisenä valtiona tulee taistelemaan hyökkäyksen torjumiseksi. Suomi kohdistaa tällöin kaikki käytettävissään olevat voimat puolustamaan alueensa koskemattomuutta maalla, merellä ja ilmassa ja tekee sen Suomen rajojen sisäpuolella tämän sopimuksen määrittelemien velvoitustensa mukaisesti tarpeen vaatiessa Neuvostoliiton avustamana tai yhdessä sen kanssa.</a:t>
            </a:r>
            <a:br>
              <a:rPr lang="fi-FI" sz="1800" dirty="0"/>
            </a:br>
            <a:r>
              <a:rPr lang="fi-FI" sz="1800" dirty="0"/>
              <a:t>Yllämainituissa tapauksissa Neuvostoliitto antaa Suomelle tarpeen vaatimaa apua, jonka antamisesta Sopimuspuolet sopivat keskenään.</a:t>
            </a:r>
            <a:br>
              <a:rPr lang="fi-FI" sz="1800" dirty="0"/>
            </a:br>
            <a:endParaRPr lang="fi-FI" sz="1800" dirty="0"/>
          </a:p>
          <a:p>
            <a:pPr marL="0" lvl="0" indent="0" rtl="0">
              <a:spcBef>
                <a:spcPts val="0"/>
              </a:spcBef>
              <a:buNone/>
            </a:pPr>
            <a:r>
              <a:rPr lang="fi-FI" sz="1800" b="1" dirty="0"/>
              <a:t>2. artikla</a:t>
            </a:r>
          </a:p>
          <a:p>
            <a:pPr marL="0" lvl="0" indent="0">
              <a:spcBef>
                <a:spcPts val="0"/>
              </a:spcBef>
              <a:buNone/>
            </a:pPr>
            <a:r>
              <a:rPr lang="fi-FI" sz="1800" dirty="0"/>
              <a:t>Korkeat Sopimuspuolet tulevat neuvottelemaan keskenään siinä tapauksessa, että 1. artiklassa tarkoitetun sotilaallisen hyökkäyksen uhka on todettu.</a:t>
            </a:r>
            <a:br>
              <a:rPr lang="fi-FI" sz="1800" dirty="0"/>
            </a:br>
            <a:endParaRPr lang="fi-FI" sz="1800" dirty="0"/>
          </a:p>
        </p:txBody>
      </p:sp>
    </p:spTree>
    <p:extLst>
      <p:ext uri="{BB962C8B-B14F-4D97-AF65-F5344CB8AC3E}">
        <p14:creationId xmlns:p14="http://schemas.microsoft.com/office/powerpoint/2010/main" val="27731860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Shape 155"/>
          <p:cNvSpPr txBox="1">
            <a:spLocks noGrp="1"/>
          </p:cNvSpPr>
          <p:nvPr>
            <p:ph type="body" idx="1"/>
          </p:nvPr>
        </p:nvSpPr>
        <p:spPr>
          <a:xfrm>
            <a:off x="685800" y="298600"/>
            <a:ext cx="7772400" cy="5797500"/>
          </a:xfrm>
          <a:prstGeom prst="rect">
            <a:avLst/>
          </a:prstGeom>
        </p:spPr>
        <p:txBody>
          <a:bodyPr lIns="91425" tIns="91425" rIns="91425" bIns="91425" anchor="t" anchorCtr="0">
            <a:noAutofit/>
          </a:bodyPr>
          <a:lstStyle/>
          <a:p>
            <a:pPr marL="0" lvl="0" indent="0" rtl="0">
              <a:spcBef>
                <a:spcPts val="0"/>
              </a:spcBef>
              <a:buNone/>
            </a:pPr>
            <a:r>
              <a:rPr lang="fi-FI" sz="1800" b="1" dirty="0"/>
              <a:t>1. artikla</a:t>
            </a:r>
          </a:p>
          <a:p>
            <a:pPr marL="0" lvl="0" indent="0" rtl="0">
              <a:spcBef>
                <a:spcPts val="0"/>
              </a:spcBef>
              <a:buNone/>
            </a:pPr>
            <a:r>
              <a:rPr lang="fi-FI" sz="1800" dirty="0">
                <a:solidFill>
                  <a:srgbClr val="FF0000"/>
                </a:solidFill>
              </a:rPr>
              <a:t>Siinä tapauksessa, että Suomi tai Neuvostoliitto Suomen alueen kautta joutuvat aseellisen hyökkäyksen kohteeksi Saksan tai muun sen kanssa liitossa olevan valtion taholta, Suomi uskollisena velvollisuuksilleen itsenäisenä valtiona tulee taistelemaan hyökkäyksen torjumiseksi. </a:t>
            </a:r>
            <a:r>
              <a:rPr lang="fi-FI" sz="1800" dirty="0"/>
              <a:t>Suomi kohdistaa tällöin kaikki käytettävissään olevat voimat puolustamaan alueensa koskemattomuutta maalla, merellä ja ilmassa ja tekee sen Suomen rajojen sisäpuolella tämän sopimuksen määrittelemien velvoitustensa mukaisesti tarpeen vaatiessa Neuvostoliiton avustamana tai yhdessä sen kanssa.</a:t>
            </a:r>
            <a:br>
              <a:rPr lang="fi-FI" sz="1800" dirty="0"/>
            </a:br>
            <a:r>
              <a:rPr lang="fi-FI" sz="1800" dirty="0"/>
              <a:t>Yllämainituissa tapauksissa Neuvostoliitto antaa Suomelle tarpeen vaatimaa apua, jonka antamisesta Sopimuspuolet sopivat keskenään.</a:t>
            </a:r>
            <a:br>
              <a:rPr lang="fi-FI" sz="1800" dirty="0"/>
            </a:br>
            <a:endParaRPr lang="fi-FI" sz="1800" dirty="0"/>
          </a:p>
          <a:p>
            <a:pPr marL="0" lvl="0" indent="0" rtl="0">
              <a:spcBef>
                <a:spcPts val="0"/>
              </a:spcBef>
              <a:buNone/>
            </a:pPr>
            <a:r>
              <a:rPr lang="fi-FI" sz="1800" b="1" dirty="0"/>
              <a:t>2. artikla</a:t>
            </a:r>
          </a:p>
          <a:p>
            <a:pPr marL="0" lvl="0" indent="0" rtl="0">
              <a:spcBef>
                <a:spcPts val="0"/>
              </a:spcBef>
              <a:buNone/>
            </a:pPr>
            <a:r>
              <a:rPr lang="fi-FI" sz="1800" dirty="0"/>
              <a:t>Korkeat Sopimuspuolet tulevat neuvottelemaan keskenään siinä tapauksessa, että 1. artiklassa tarkoitetun sotilaallisen hyökkäyksen uhka on todettu.</a:t>
            </a:r>
            <a:br>
              <a:rPr lang="fi-FI" sz="1800" dirty="0"/>
            </a:br>
            <a:endParaRPr lang="fi-FI" sz="1800" dirty="0"/>
          </a:p>
        </p:txBody>
      </p:sp>
      <p:sp>
        <p:nvSpPr>
          <p:cNvPr id="156" name="Shape 156"/>
          <p:cNvSpPr/>
          <p:nvPr/>
        </p:nvSpPr>
        <p:spPr>
          <a:xfrm>
            <a:off x="755576" y="3575698"/>
            <a:ext cx="6480720" cy="908400"/>
          </a:xfrm>
          <a:prstGeom prst="wedgeRectCallout">
            <a:avLst>
              <a:gd name="adj1" fmla="val 504"/>
              <a:gd name="adj2" fmla="val -223470"/>
            </a:avLst>
          </a:prstGeom>
          <a:solidFill>
            <a:srgbClr val="D9EAD3"/>
          </a:solidFill>
          <a:ln>
            <a:noFill/>
          </a:ln>
        </p:spPr>
        <p:txBody>
          <a:bodyPr lIns="91425" tIns="91425" rIns="91425" bIns="91425" anchor="ctr" anchorCtr="0">
            <a:noAutofit/>
          </a:bodyPr>
          <a:lstStyle/>
          <a:p>
            <a:pPr lvl="0" rtl="0">
              <a:spcBef>
                <a:spcPts val="0"/>
              </a:spcBef>
              <a:buNone/>
            </a:pPr>
            <a:r>
              <a:rPr lang="fi-FI" sz="2000" i="0" dirty="0">
                <a:latin typeface="Verdana"/>
                <a:ea typeface="Verdana"/>
                <a:cs typeface="Verdana"/>
                <a:sym typeface="Verdana"/>
              </a:rPr>
              <a:t>Suomi puolustaa </a:t>
            </a:r>
            <a:r>
              <a:rPr lang="fi-FI" sz="2000" i="0" dirty="0" smtClean="0">
                <a:latin typeface="Verdana"/>
                <a:ea typeface="Verdana"/>
                <a:cs typeface="Verdana"/>
                <a:sym typeface="Verdana"/>
              </a:rPr>
              <a:t>alueitaan </a:t>
            </a:r>
            <a:r>
              <a:rPr lang="fi-FI" sz="2000" i="0" dirty="0">
                <a:latin typeface="Verdana"/>
                <a:ea typeface="Verdana"/>
                <a:cs typeface="Verdana"/>
                <a:sym typeface="Verdana"/>
              </a:rPr>
              <a:t>eikä salli hyökkäystä alueiltaan Neuvostoliittoa vastaan.</a:t>
            </a:r>
          </a:p>
        </p:txBody>
      </p:sp>
    </p:spTree>
    <p:extLst>
      <p:ext uri="{BB962C8B-B14F-4D97-AF65-F5344CB8AC3E}">
        <p14:creationId xmlns:p14="http://schemas.microsoft.com/office/powerpoint/2010/main" val="3134158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6"/>
                                        </p:tgtEl>
                                        <p:attrNameLst>
                                          <p:attrName>style.visibility</p:attrName>
                                        </p:attrNameLst>
                                      </p:cBhvr>
                                      <p:to>
                                        <p:strVal val="visible"/>
                                      </p:to>
                                    </p:set>
                                    <p:animEffect transition="in" filter="fade">
                                      <p:cBhvr>
                                        <p:cTn id="7" dur="1000"/>
                                        <p:tgtEl>
                                          <p:spTgt spid="1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Shape 162"/>
          <p:cNvSpPr txBox="1">
            <a:spLocks noGrp="1"/>
          </p:cNvSpPr>
          <p:nvPr>
            <p:ph type="body" idx="1"/>
          </p:nvPr>
        </p:nvSpPr>
        <p:spPr>
          <a:xfrm>
            <a:off x="685800" y="298600"/>
            <a:ext cx="7772400" cy="5797500"/>
          </a:xfrm>
          <a:prstGeom prst="rect">
            <a:avLst/>
          </a:prstGeom>
        </p:spPr>
        <p:txBody>
          <a:bodyPr lIns="91425" tIns="91425" rIns="91425" bIns="91425" anchor="t" anchorCtr="0">
            <a:noAutofit/>
          </a:bodyPr>
          <a:lstStyle/>
          <a:p>
            <a:pPr marL="0" lvl="0" indent="0" rtl="0">
              <a:spcBef>
                <a:spcPts val="0"/>
              </a:spcBef>
              <a:buNone/>
            </a:pPr>
            <a:r>
              <a:rPr lang="fi-FI" sz="1800" b="1" dirty="0"/>
              <a:t>1. artikla</a:t>
            </a:r>
          </a:p>
          <a:p>
            <a:pPr marL="0" lvl="0" indent="0" rtl="0">
              <a:spcBef>
                <a:spcPts val="0"/>
              </a:spcBef>
              <a:buNone/>
            </a:pPr>
            <a:r>
              <a:rPr lang="fi-FI" sz="1800" dirty="0">
                <a:solidFill>
                  <a:srgbClr val="000000"/>
                </a:solidFill>
              </a:rPr>
              <a:t>Siinä tapauksessa, että Suomi tai Neuvostoliitto Suomen alueen kautta joutuvat aseellisen hyökkäyksen kohteeksi Saksan tai muun sen kanssa liitossa olevan valtion taholta, Suomi uskollisena velvollisuuksilleen itsenäisenä valtiona tulee taistelemaan hyökkäyksen torjumiseksi. </a:t>
            </a:r>
            <a:r>
              <a:rPr lang="fi-FI" sz="1800" dirty="0">
                <a:solidFill>
                  <a:srgbClr val="FF0000"/>
                </a:solidFill>
              </a:rPr>
              <a:t>Suomi kohdistaa tällöin kaikki käytettävissään olevat voimat puolustamaan alueensa koskemattomuutta maalla, merellä ja ilmassa ja tekee sen Suomen rajojen sisäpuolella tämän sopimuksen määrittelemien velvoitustensa mukaisesti tarpeen vaatiessa Neuvostoliiton avustamana tai yhdessä sen kanssa.</a:t>
            </a:r>
            <a:r>
              <a:rPr lang="fi-FI" sz="1800" dirty="0">
                <a:solidFill>
                  <a:srgbClr val="000000"/>
                </a:solidFill>
              </a:rPr>
              <a:t/>
            </a:r>
            <a:br>
              <a:rPr lang="fi-FI" sz="1800" dirty="0">
                <a:solidFill>
                  <a:srgbClr val="000000"/>
                </a:solidFill>
              </a:rPr>
            </a:br>
            <a:r>
              <a:rPr lang="fi-FI" sz="1800" dirty="0"/>
              <a:t>Yllämainituissa tapauksissa Neuvostoliitto antaa Suomelle tarpeen vaatimaa apua, jonka antamisesta Sopimuspuolet sopivat keskenään.</a:t>
            </a:r>
            <a:br>
              <a:rPr lang="fi-FI" sz="1800" dirty="0"/>
            </a:br>
            <a:endParaRPr lang="fi-FI" sz="1800" dirty="0"/>
          </a:p>
          <a:p>
            <a:pPr marL="0" lvl="0" indent="0" rtl="0">
              <a:spcBef>
                <a:spcPts val="0"/>
              </a:spcBef>
              <a:buNone/>
            </a:pPr>
            <a:r>
              <a:rPr lang="fi-FI" sz="1800" b="1" dirty="0"/>
              <a:t>2. artikla</a:t>
            </a:r>
          </a:p>
          <a:p>
            <a:pPr marL="0" lvl="0" indent="0" rtl="0">
              <a:spcBef>
                <a:spcPts val="0"/>
              </a:spcBef>
              <a:buNone/>
            </a:pPr>
            <a:r>
              <a:rPr lang="fi-FI" sz="1800" dirty="0"/>
              <a:t>Korkeat Sopimuspuolet tulevat neuvottelemaan keskenään siinä tapauksessa, että 1. artiklassa tarkoitetun sotilaallisen hyökkäyksen uhka on todettu.</a:t>
            </a:r>
            <a:br>
              <a:rPr lang="fi-FI" sz="1800" dirty="0"/>
            </a:br>
            <a:endParaRPr lang="fi-FI" sz="1800" dirty="0"/>
          </a:p>
        </p:txBody>
      </p:sp>
      <p:sp>
        <p:nvSpPr>
          <p:cNvPr id="163" name="Shape 163"/>
          <p:cNvSpPr/>
          <p:nvPr/>
        </p:nvSpPr>
        <p:spPr>
          <a:xfrm>
            <a:off x="4274250" y="5307200"/>
            <a:ext cx="4581600" cy="908400"/>
          </a:xfrm>
          <a:prstGeom prst="wedgeRectCallout">
            <a:avLst>
              <a:gd name="adj1" fmla="val -31789"/>
              <a:gd name="adj2" fmla="val -287362"/>
            </a:avLst>
          </a:prstGeom>
          <a:solidFill>
            <a:srgbClr val="D9EAD3"/>
          </a:solidFill>
          <a:ln>
            <a:noFill/>
          </a:ln>
        </p:spPr>
        <p:txBody>
          <a:bodyPr lIns="91425" tIns="91425" rIns="91425" bIns="91425" anchor="ctr" anchorCtr="0">
            <a:noAutofit/>
          </a:bodyPr>
          <a:lstStyle/>
          <a:p>
            <a:pPr lvl="0" rtl="0">
              <a:spcBef>
                <a:spcPts val="0"/>
              </a:spcBef>
              <a:buNone/>
            </a:pPr>
            <a:r>
              <a:rPr lang="fi-FI" sz="2000" i="0" dirty="0">
                <a:latin typeface="Verdana"/>
                <a:ea typeface="Verdana"/>
                <a:cs typeface="Verdana"/>
                <a:sym typeface="Verdana"/>
              </a:rPr>
              <a:t>Suomi puolustautuu ja saa tarvittaessa apua Neuvostoliitolta.</a:t>
            </a:r>
          </a:p>
        </p:txBody>
      </p:sp>
    </p:spTree>
    <p:extLst>
      <p:ext uri="{BB962C8B-B14F-4D97-AF65-F5344CB8AC3E}">
        <p14:creationId xmlns:p14="http://schemas.microsoft.com/office/powerpoint/2010/main" val="2191608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3"/>
                                        </p:tgtEl>
                                        <p:attrNameLst>
                                          <p:attrName>style.visibility</p:attrName>
                                        </p:attrNameLst>
                                      </p:cBhvr>
                                      <p:to>
                                        <p:strVal val="visible"/>
                                      </p:to>
                                    </p:set>
                                    <p:animEffect transition="in" filter="fade">
                                      <p:cBhvr>
                                        <p:cTn id="7" dur="1000"/>
                                        <p:tgtEl>
                                          <p:spTgt spid="1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Shape 169"/>
          <p:cNvSpPr txBox="1">
            <a:spLocks noGrp="1"/>
          </p:cNvSpPr>
          <p:nvPr>
            <p:ph type="body" idx="1"/>
          </p:nvPr>
        </p:nvSpPr>
        <p:spPr>
          <a:xfrm>
            <a:off x="685800" y="298600"/>
            <a:ext cx="7772400" cy="5797500"/>
          </a:xfrm>
          <a:prstGeom prst="rect">
            <a:avLst/>
          </a:prstGeom>
        </p:spPr>
        <p:txBody>
          <a:bodyPr lIns="91425" tIns="91425" rIns="91425" bIns="91425" anchor="t" anchorCtr="0">
            <a:noAutofit/>
          </a:bodyPr>
          <a:lstStyle/>
          <a:p>
            <a:pPr marL="0" lvl="0" indent="0" rtl="0">
              <a:spcBef>
                <a:spcPts val="0"/>
              </a:spcBef>
              <a:buNone/>
            </a:pPr>
            <a:r>
              <a:rPr lang="fi-FI" sz="1800" b="1" dirty="0"/>
              <a:t>1. artikla</a:t>
            </a:r>
          </a:p>
          <a:p>
            <a:pPr marL="0" lvl="0" indent="0" rtl="0">
              <a:spcBef>
                <a:spcPts val="0"/>
              </a:spcBef>
              <a:buNone/>
            </a:pPr>
            <a:r>
              <a:rPr lang="fi-FI" sz="1800" dirty="0">
                <a:solidFill>
                  <a:srgbClr val="000000"/>
                </a:solidFill>
              </a:rPr>
              <a:t>Siinä tapauksessa, että Suomi tai Neuvostoliitto Suomen alueen kautta joutuvat aseellisen hyökkäyksen kohteeksi Saksan tai muun sen kanssa liitossa olevan valtion taholta, Suomi uskollisena velvollisuuksilleen itsenäisenä valtiona tulee taistelemaan hyökkäyksen torjumiseksi. Suomi kohdistaa tällöin kaikki käytettävissään olevat voimat puolustamaan alueensa koskemattomuutta maalla, merellä ja ilmassa ja tekee sen Suomen rajojen sisäpuolella tämän sopimuksen määrittelemien velvoitustensa mukaisesti tarpeen vaatiessa Neuvostoliiton avustamana tai yhdessä sen kanssa.</a:t>
            </a:r>
            <a:r>
              <a:rPr lang="fi-FI" sz="1800" dirty="0"/>
              <a:t/>
            </a:r>
            <a:br>
              <a:rPr lang="fi-FI" sz="1800" dirty="0"/>
            </a:br>
            <a:r>
              <a:rPr lang="fi-FI" sz="1800" dirty="0">
                <a:solidFill>
                  <a:srgbClr val="FF0000"/>
                </a:solidFill>
              </a:rPr>
              <a:t>Yllämainituissa tapauksissa Neuvostoliitto antaa Suomelle tarpeen vaatimaa apua, jonka antamisesta Sopimuspuolet sopivat keskenään.</a:t>
            </a:r>
            <a:r>
              <a:rPr lang="fi-FI" sz="1800" dirty="0"/>
              <a:t/>
            </a:r>
            <a:br>
              <a:rPr lang="fi-FI" sz="1800" dirty="0"/>
            </a:br>
            <a:endParaRPr lang="fi-FI" sz="1800" dirty="0" smtClean="0"/>
          </a:p>
          <a:p>
            <a:pPr marL="0" lvl="0" indent="0" rtl="0">
              <a:spcBef>
                <a:spcPts val="0"/>
              </a:spcBef>
              <a:buNone/>
            </a:pPr>
            <a:r>
              <a:rPr lang="fi-FI" sz="1800" b="1" dirty="0" smtClean="0"/>
              <a:t>2. artikla</a:t>
            </a:r>
          </a:p>
          <a:p>
            <a:pPr marL="0" lvl="0" indent="0" rtl="0">
              <a:spcBef>
                <a:spcPts val="0"/>
              </a:spcBef>
              <a:buNone/>
            </a:pPr>
            <a:r>
              <a:rPr lang="fi-FI" sz="1800" dirty="0" smtClean="0"/>
              <a:t>Korkeat </a:t>
            </a:r>
            <a:r>
              <a:rPr lang="fi-FI" sz="1800" dirty="0"/>
              <a:t>Sopimuspuolet tulevat neuvottelemaan keskenään siinä tapauksessa, että 1. artiklassa tarkoitetun sotilaallisen hyökkäyksen uhka on todettu.</a:t>
            </a:r>
            <a:br>
              <a:rPr lang="fi-FI" sz="1800" dirty="0"/>
            </a:br>
            <a:endParaRPr lang="fi-FI" sz="1800" dirty="0"/>
          </a:p>
        </p:txBody>
      </p:sp>
      <p:sp>
        <p:nvSpPr>
          <p:cNvPr id="170" name="Shape 170"/>
          <p:cNvSpPr/>
          <p:nvPr/>
        </p:nvSpPr>
        <p:spPr>
          <a:xfrm>
            <a:off x="3275856" y="5307200"/>
            <a:ext cx="5579994" cy="908400"/>
          </a:xfrm>
          <a:prstGeom prst="wedgeRectCallout">
            <a:avLst>
              <a:gd name="adj1" fmla="val -31975"/>
              <a:gd name="adj2" fmla="val -205538"/>
            </a:avLst>
          </a:prstGeom>
          <a:solidFill>
            <a:srgbClr val="D9EAD3"/>
          </a:solidFill>
          <a:ln>
            <a:noFill/>
          </a:ln>
        </p:spPr>
        <p:txBody>
          <a:bodyPr lIns="91425" tIns="91425" rIns="91425" bIns="91425" anchor="ctr" anchorCtr="0">
            <a:noAutofit/>
          </a:bodyPr>
          <a:lstStyle/>
          <a:p>
            <a:pPr lvl="0" rtl="0">
              <a:spcBef>
                <a:spcPts val="0"/>
              </a:spcBef>
              <a:buNone/>
            </a:pPr>
            <a:r>
              <a:rPr lang="fi-FI" sz="2000" i="0" dirty="0">
                <a:latin typeface="Verdana"/>
                <a:ea typeface="Verdana"/>
                <a:cs typeface="Verdana"/>
                <a:sym typeface="Verdana"/>
              </a:rPr>
              <a:t>Neuvostoliiton apu ei ole automaattista, vaan siitä neuvotellaan</a:t>
            </a:r>
            <a:r>
              <a:rPr lang="fi-FI" sz="2000" i="0" dirty="0" smtClean="0">
                <a:latin typeface="Verdana"/>
                <a:ea typeface="Verdana"/>
                <a:cs typeface="Verdana"/>
                <a:sym typeface="Verdana"/>
              </a:rPr>
              <a:t>.</a:t>
            </a:r>
            <a:endParaRPr lang="fi-FI" sz="2000" i="0" dirty="0">
              <a:latin typeface="Verdana"/>
              <a:ea typeface="Verdana"/>
              <a:cs typeface="Verdana"/>
              <a:sym typeface="Verdana"/>
            </a:endParaRPr>
          </a:p>
        </p:txBody>
      </p:sp>
    </p:spTree>
    <p:extLst>
      <p:ext uri="{BB962C8B-B14F-4D97-AF65-F5344CB8AC3E}">
        <p14:creationId xmlns:p14="http://schemas.microsoft.com/office/powerpoint/2010/main" val="1446965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70"/>
                                        </p:tgtEl>
                                        <p:attrNameLst>
                                          <p:attrName>style.visibility</p:attrName>
                                        </p:attrNameLst>
                                      </p:cBhvr>
                                      <p:to>
                                        <p:strVal val="visible"/>
                                      </p:to>
                                    </p:set>
                                    <p:animEffect transition="in" filter="fade">
                                      <p:cBhvr>
                                        <p:cTn id="7" dur="1000"/>
                                        <p:tgtEl>
                                          <p:spTgt spid="1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Shape 176"/>
          <p:cNvSpPr txBox="1">
            <a:spLocks noGrp="1"/>
          </p:cNvSpPr>
          <p:nvPr>
            <p:ph type="body" idx="1"/>
          </p:nvPr>
        </p:nvSpPr>
        <p:spPr>
          <a:xfrm>
            <a:off x="685800" y="298600"/>
            <a:ext cx="7772400" cy="5797500"/>
          </a:xfrm>
          <a:prstGeom prst="rect">
            <a:avLst/>
          </a:prstGeom>
        </p:spPr>
        <p:txBody>
          <a:bodyPr lIns="91425" tIns="91425" rIns="91425" bIns="91425" anchor="t" anchorCtr="0">
            <a:noAutofit/>
          </a:bodyPr>
          <a:lstStyle/>
          <a:p>
            <a:pPr marL="0" lvl="0" indent="0" rtl="0">
              <a:spcBef>
                <a:spcPts val="0"/>
              </a:spcBef>
              <a:buNone/>
            </a:pPr>
            <a:r>
              <a:rPr lang="fi-FI" sz="1800" b="1" dirty="0"/>
              <a:t>1. artikla</a:t>
            </a:r>
          </a:p>
          <a:p>
            <a:pPr marL="0" lvl="0" indent="0" rtl="0">
              <a:spcBef>
                <a:spcPts val="0"/>
              </a:spcBef>
              <a:buNone/>
            </a:pPr>
            <a:r>
              <a:rPr lang="fi-FI" sz="1800" dirty="0">
                <a:solidFill>
                  <a:srgbClr val="000000"/>
                </a:solidFill>
              </a:rPr>
              <a:t>Siinä tapauksessa, että Suomi tai Neuvostoliitto Suomen alueen kautta joutuvat aseellisen hyökkäyksen kohteeksi Saksan tai muun sen kanssa liitossa olevan valtion taholta, Suomi uskollisena velvollisuuksilleen itsenäisenä valtiona tulee taistelemaan hyökkäyksen torjumiseksi. Suomi kohdistaa tällöin kaikki käytettävissään olevat voimat puolustamaan alueensa koskemattomuutta maalla, merellä ja ilmassa ja tekee sen Suomen rajojen sisäpuolella tämän sopimuksen määrittelemien velvoitustensa mukaisesti tarpeen vaatiessa Neuvostoliiton avustamana tai yhdessä sen kanssa.</a:t>
            </a:r>
            <a:r>
              <a:rPr lang="fi-FI" sz="1800" dirty="0"/>
              <a:t/>
            </a:r>
            <a:br>
              <a:rPr lang="fi-FI" sz="1800" dirty="0"/>
            </a:br>
            <a:r>
              <a:rPr lang="fi-FI" sz="1800" dirty="0">
                <a:solidFill>
                  <a:srgbClr val="000000"/>
                </a:solidFill>
              </a:rPr>
              <a:t>Yllämainituissa tapauksissa Neuvostoliitto antaa Suomelle tarpeen vaatimaa apua, jonka antamisesta Sopimuspuolet sopivat keskenään.</a:t>
            </a:r>
            <a:r>
              <a:rPr lang="fi-FI" sz="1800" dirty="0"/>
              <a:t/>
            </a:r>
            <a:br>
              <a:rPr lang="fi-FI" sz="1800" dirty="0"/>
            </a:br>
            <a:endParaRPr lang="fi-FI" sz="1800" dirty="0"/>
          </a:p>
          <a:p>
            <a:pPr marL="0" lvl="0" indent="0" rtl="0">
              <a:spcBef>
                <a:spcPts val="0"/>
              </a:spcBef>
              <a:buNone/>
            </a:pPr>
            <a:r>
              <a:rPr lang="fi-FI" sz="1800" b="1" dirty="0"/>
              <a:t>2. artikla</a:t>
            </a:r>
          </a:p>
          <a:p>
            <a:pPr marL="0" lvl="0" indent="0" rtl="0">
              <a:spcBef>
                <a:spcPts val="0"/>
              </a:spcBef>
              <a:buNone/>
            </a:pPr>
            <a:r>
              <a:rPr lang="fi-FI" sz="1800" dirty="0">
                <a:solidFill>
                  <a:srgbClr val="FF0000"/>
                </a:solidFill>
              </a:rPr>
              <a:t>Korkeat Sopimuspuolet tulevat neuvottelemaan keskenään siinä tapauksessa, että 1. artiklassa tarkoitetun sotilaallisen hyökkäyksen uhka on todettu.</a:t>
            </a:r>
            <a:r>
              <a:rPr lang="fi-FI" sz="1800" dirty="0"/>
              <a:t/>
            </a:r>
            <a:br>
              <a:rPr lang="fi-FI" sz="1800" dirty="0"/>
            </a:br>
            <a:endParaRPr lang="fi-FI" sz="1800" dirty="0"/>
          </a:p>
        </p:txBody>
      </p:sp>
      <p:sp>
        <p:nvSpPr>
          <p:cNvPr id="177" name="Shape 177"/>
          <p:cNvSpPr/>
          <p:nvPr/>
        </p:nvSpPr>
        <p:spPr>
          <a:xfrm>
            <a:off x="3876600" y="3111200"/>
            <a:ext cx="4581600" cy="908400"/>
          </a:xfrm>
          <a:prstGeom prst="wedgeRectCallout">
            <a:avLst>
              <a:gd name="adj1" fmla="val 9966"/>
              <a:gd name="adj2" fmla="val 146477"/>
            </a:avLst>
          </a:prstGeom>
          <a:solidFill>
            <a:srgbClr val="D9EAD3"/>
          </a:solidFill>
          <a:ln>
            <a:noFill/>
          </a:ln>
        </p:spPr>
        <p:txBody>
          <a:bodyPr lIns="91425" tIns="91425" rIns="91425" bIns="91425" anchor="ctr" anchorCtr="0">
            <a:noAutofit/>
          </a:bodyPr>
          <a:lstStyle/>
          <a:p>
            <a:pPr lvl="0" rtl="0">
              <a:spcBef>
                <a:spcPts val="0"/>
              </a:spcBef>
              <a:buNone/>
            </a:pPr>
            <a:r>
              <a:rPr lang="fi-FI" sz="2000" i="0" dirty="0">
                <a:latin typeface="Verdana"/>
                <a:ea typeface="Verdana"/>
                <a:cs typeface="Verdana"/>
                <a:sym typeface="Verdana"/>
              </a:rPr>
              <a:t>Jo pelkkä kriisin uhka voi käynnistää neuvottelut.</a:t>
            </a:r>
          </a:p>
        </p:txBody>
      </p:sp>
    </p:spTree>
    <p:extLst>
      <p:ext uri="{BB962C8B-B14F-4D97-AF65-F5344CB8AC3E}">
        <p14:creationId xmlns:p14="http://schemas.microsoft.com/office/powerpoint/2010/main" val="1477702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77"/>
                                        </p:tgtEl>
                                        <p:attrNameLst>
                                          <p:attrName>style.visibility</p:attrName>
                                        </p:attrNameLst>
                                      </p:cBhvr>
                                      <p:to>
                                        <p:strVal val="visible"/>
                                      </p:to>
                                    </p:set>
                                    <p:animEffect transition="in" filter="fade">
                                      <p:cBhvr>
                                        <p:cTn id="7" dur="1000"/>
                                        <p:tgtEl>
                                          <p:spTgt spid="1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Shape 183"/>
          <p:cNvSpPr txBox="1">
            <a:spLocks noGrp="1"/>
          </p:cNvSpPr>
          <p:nvPr>
            <p:ph type="body" idx="1"/>
          </p:nvPr>
        </p:nvSpPr>
        <p:spPr>
          <a:xfrm>
            <a:off x="685800" y="443075"/>
            <a:ext cx="7772400" cy="5652900"/>
          </a:xfrm>
          <a:prstGeom prst="rect">
            <a:avLst/>
          </a:prstGeom>
        </p:spPr>
        <p:txBody>
          <a:bodyPr lIns="91425" tIns="91425" rIns="91425" bIns="91425" anchor="t" anchorCtr="0">
            <a:noAutofit/>
          </a:bodyPr>
          <a:lstStyle/>
          <a:p>
            <a:pPr marL="228600" lvl="0" indent="0">
              <a:spcBef>
                <a:spcPts val="0"/>
              </a:spcBef>
              <a:buNone/>
            </a:pPr>
            <a:r>
              <a:rPr lang="fi-FI" dirty="0"/>
              <a:t>Mitä YYA-sopimus tarkoitti käytännössä?</a:t>
            </a:r>
          </a:p>
          <a:p>
            <a:pPr marL="571500">
              <a:spcBef>
                <a:spcPts val="0"/>
              </a:spcBef>
            </a:pPr>
            <a:r>
              <a:rPr lang="fi-FI" dirty="0" smtClean="0"/>
              <a:t>Sopimus </a:t>
            </a:r>
            <a:r>
              <a:rPr lang="fi-FI" dirty="0"/>
              <a:t>liittyi kylmän sodan aikaan.</a:t>
            </a:r>
          </a:p>
          <a:p>
            <a:pPr marL="571500">
              <a:spcBef>
                <a:spcPts val="0"/>
              </a:spcBef>
            </a:pPr>
            <a:r>
              <a:rPr lang="fi-FI" dirty="0"/>
              <a:t>Se oli suunnattu Saksaa ja sen liittolaisia </a:t>
            </a:r>
            <a:r>
              <a:rPr lang="fi-FI" dirty="0" smtClean="0"/>
              <a:t>eli </a:t>
            </a:r>
            <a:r>
              <a:rPr lang="fi-FI" dirty="0"/>
              <a:t>käytännössä Yhdysvaltoja vastaan.</a:t>
            </a:r>
          </a:p>
          <a:p>
            <a:pPr marL="571500">
              <a:spcBef>
                <a:spcPts val="0"/>
              </a:spcBef>
            </a:pPr>
            <a:r>
              <a:rPr lang="fi-FI" dirty="0"/>
              <a:t>Suomi lupautui taistelemaan Neuvostoliiton kanssa hyökkääjää vastaan.</a:t>
            </a:r>
          </a:p>
          <a:p>
            <a:pPr marL="571500">
              <a:spcBef>
                <a:spcPts val="0"/>
              </a:spcBef>
            </a:pPr>
            <a:r>
              <a:rPr lang="fi-FI" dirty="0"/>
              <a:t>Neuvostoliiton tuki ja puuttuminen asioihin oli mahdollista vasta neuvottelujen jälkeen.</a:t>
            </a:r>
          </a:p>
          <a:p>
            <a:pPr marL="571500">
              <a:spcBef>
                <a:spcPts val="0"/>
              </a:spcBef>
            </a:pPr>
            <a:r>
              <a:rPr lang="fi-FI" dirty="0"/>
              <a:t>Neuvostoliitto oli vaatinut ennen </a:t>
            </a:r>
            <a:r>
              <a:rPr lang="fi-FI" dirty="0" smtClean="0"/>
              <a:t>talvisotaa </a:t>
            </a:r>
            <a:r>
              <a:rPr lang="fi-FI" dirty="0"/>
              <a:t>lähes samansisältöistä sopimusta</a:t>
            </a:r>
            <a:r>
              <a:rPr lang="fi-FI" dirty="0" smtClean="0"/>
              <a:t>.</a:t>
            </a:r>
            <a:endParaRPr lang="fi-FI" dirty="0"/>
          </a:p>
        </p:txBody>
      </p:sp>
    </p:spTree>
    <p:extLst>
      <p:ext uri="{BB962C8B-B14F-4D97-AF65-F5344CB8AC3E}">
        <p14:creationId xmlns:p14="http://schemas.microsoft.com/office/powerpoint/2010/main" val="28315303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Shape 135"/>
          <p:cNvSpPr txBox="1">
            <a:spLocks noGrp="1"/>
          </p:cNvSpPr>
          <p:nvPr>
            <p:ph type="title"/>
          </p:nvPr>
        </p:nvSpPr>
        <p:spPr>
          <a:prstGeom prst="rect">
            <a:avLst/>
          </a:prstGeom>
          <a:noFill/>
          <a:ln>
            <a:noFill/>
          </a:ln>
        </p:spPr>
        <p:txBody>
          <a:bodyPr lIns="91425" tIns="45700" rIns="91425" bIns="45700" anchor="ctr" anchorCtr="0">
            <a:noAutofit/>
          </a:bodyPr>
          <a:lstStyle/>
          <a:p>
            <a:pPr lvl="0">
              <a:spcBef>
                <a:spcPts val="0"/>
              </a:spcBef>
              <a:spcAft>
                <a:spcPts val="0"/>
              </a:spcAft>
              <a:buSzPct val="25000"/>
            </a:pPr>
            <a:r>
              <a:rPr lang="fi-FI" dirty="0" smtClean="0"/>
              <a:t>Dokumentteja Paasikiven linjasta</a:t>
            </a:r>
            <a:endParaRPr lang="fi-FI" dirty="0"/>
          </a:p>
        </p:txBody>
      </p:sp>
      <p:sp>
        <p:nvSpPr>
          <p:cNvPr id="2" name="Sisällön paikkamerkki 1"/>
          <p:cNvSpPr>
            <a:spLocks noGrp="1"/>
          </p:cNvSpPr>
          <p:nvPr>
            <p:ph idx="1"/>
          </p:nvPr>
        </p:nvSpPr>
        <p:spPr>
          <a:xfrm>
            <a:off x="683568" y="1412776"/>
            <a:ext cx="7772400" cy="4495800"/>
          </a:xfrm>
        </p:spPr>
        <p:txBody>
          <a:bodyPr/>
          <a:lstStyle/>
          <a:p>
            <a:pPr marL="0" indent="0">
              <a:buNone/>
            </a:pPr>
            <a:r>
              <a:rPr lang="fi-FI" dirty="0" smtClean="0"/>
              <a:t>Harjoittele </a:t>
            </a:r>
            <a:r>
              <a:rPr lang="fi-FI" dirty="0"/>
              <a:t>dokumenttien tulkintaa tutustumalla otteisiin Paasikiven puheesta ja YYA-sopimuksesta</a:t>
            </a:r>
            <a:r>
              <a:rPr lang="fi-FI" dirty="0" smtClean="0"/>
              <a:t>.</a:t>
            </a:r>
          </a:p>
          <a:p>
            <a:pPr marL="0" indent="0">
              <a:buNone/>
            </a:pPr>
            <a:endParaRPr lang="fi-FI" dirty="0"/>
          </a:p>
          <a:p>
            <a:pPr marL="0" indent="0">
              <a:buNone/>
            </a:pPr>
            <a:r>
              <a:rPr lang="fi-FI" b="1" dirty="0" smtClean="0"/>
              <a:t>Tehtävät</a:t>
            </a:r>
          </a:p>
          <a:p>
            <a:pPr marL="0" indent="0">
              <a:buNone/>
            </a:pPr>
            <a:endParaRPr lang="fi-FI" b="1" dirty="0"/>
          </a:p>
          <a:p>
            <a:pPr marL="457200" indent="-457200">
              <a:buFont typeface="+mj-lt"/>
              <a:buAutoNum type="arabicPeriod"/>
            </a:pPr>
            <a:r>
              <a:rPr lang="fi-FI" dirty="0"/>
              <a:t>Seuraava katkelma on pääministeri J</a:t>
            </a:r>
            <a:r>
              <a:rPr lang="fi-FI" dirty="0" smtClean="0"/>
              <a:t>. K</a:t>
            </a:r>
            <a:r>
              <a:rPr lang="fi-FI" dirty="0"/>
              <a:t>. Paasikiven puheesta joulukuulta 1944.</a:t>
            </a:r>
          </a:p>
          <a:p>
            <a:pPr marL="857250" lvl="1" indent="-457200">
              <a:buFont typeface="+mj-lt"/>
              <a:buAutoNum type="alphaLcParenR"/>
            </a:pPr>
            <a:r>
              <a:rPr lang="fi-FI" dirty="0"/>
              <a:t>Selvitä tekstin avulla, mitä tarkoittaa Paasikiven linja.</a:t>
            </a:r>
          </a:p>
          <a:p>
            <a:pPr marL="857250" lvl="1" indent="-457200">
              <a:buFont typeface="+mj-lt"/>
              <a:buAutoNum type="alphaLcParenR"/>
            </a:pPr>
            <a:r>
              <a:rPr lang="fi-FI" dirty="0"/>
              <a:t>Millä perusteella voidaan sanoa, että Paasikiven linja merkitsi muutosta Suomen politiikassa</a:t>
            </a:r>
            <a:r>
              <a:rPr lang="fi-FI" dirty="0" smtClean="0"/>
              <a:t>?</a:t>
            </a:r>
            <a:endParaRPr lang="fi-FI" dirty="0"/>
          </a:p>
        </p:txBody>
      </p:sp>
    </p:spTree>
    <p:extLst>
      <p:ext uri="{BB962C8B-B14F-4D97-AF65-F5344CB8AC3E}">
        <p14:creationId xmlns:p14="http://schemas.microsoft.com/office/powerpoint/2010/main" val="28008536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Shape 102"/>
          <p:cNvSpPr txBox="1">
            <a:spLocks noGrp="1"/>
          </p:cNvSpPr>
          <p:nvPr>
            <p:ph type="body" idx="1"/>
          </p:nvPr>
        </p:nvSpPr>
        <p:spPr>
          <a:xfrm>
            <a:off x="685800" y="1357475"/>
            <a:ext cx="7772400" cy="4825500"/>
          </a:xfrm>
          <a:prstGeom prst="rect">
            <a:avLst/>
          </a:prstGeom>
        </p:spPr>
        <p:txBody>
          <a:bodyPr lIns="91425" tIns="91425" rIns="91425" bIns="91425" anchor="t" anchorCtr="0">
            <a:noAutofit/>
          </a:bodyPr>
          <a:lstStyle/>
          <a:p>
            <a:pPr marL="0" lvl="0" indent="0">
              <a:spcBef>
                <a:spcPts val="0"/>
              </a:spcBef>
              <a:buNone/>
            </a:pPr>
            <a:r>
              <a:rPr lang="fi-FI" dirty="0"/>
              <a:t>Suomen ulkopolitiikassa on kaikkea hallitsevana maamme suhde itäiseen naapuriimme, Neuvostoliittoon. Se on meidän varsinainen ulkopoliittinen ongelmamme, jolle meidän on ratkaisu löydettävä ja josta kansamme tulevaisuus riippuu. – –</a:t>
            </a:r>
            <a:br>
              <a:rPr lang="fi-FI" dirty="0"/>
            </a:br>
            <a:r>
              <a:rPr lang="fi-FI" dirty="0"/>
              <a:t/>
            </a:r>
            <a:br>
              <a:rPr lang="fi-FI" dirty="0"/>
            </a:br>
            <a:r>
              <a:rPr lang="fi-FI" dirty="0"/>
              <a:t>Tulevaisuudessa on hyvät ja luottamukselliset suhteet aikaansaatava suuren naapurimme kanssa. Epäluulot on poistettava, ystävyys perustettava. Kansamme perusetujen mukaista, vakaumukseni mukaan on, että tulevaisuudessa Suomen ulkopolitiikkaa niin johdetaan, ettei se tule kulkemaan Neuvostoliittoa vastaan. Rauha ja sopu sekä luottamuksellinen naapuruussuhde suuren Neuvostoliiton kanssa on meidän valtiollisen toiminnan ensimmäinen ohje.</a:t>
            </a:r>
            <a:br>
              <a:rPr lang="fi-FI" dirty="0"/>
            </a:br>
            <a:endParaRPr lang="fi-FI" dirty="0"/>
          </a:p>
        </p:txBody>
      </p:sp>
      <p:sp>
        <p:nvSpPr>
          <p:cNvPr id="103" name="Shape 103"/>
          <p:cNvSpPr txBox="1"/>
          <p:nvPr/>
        </p:nvSpPr>
        <p:spPr>
          <a:xfrm>
            <a:off x="279325" y="443075"/>
            <a:ext cx="5933400" cy="647400"/>
          </a:xfrm>
          <a:prstGeom prst="rect">
            <a:avLst/>
          </a:prstGeom>
          <a:solidFill>
            <a:srgbClr val="D9EAD3"/>
          </a:solidFill>
          <a:ln>
            <a:noFill/>
          </a:ln>
        </p:spPr>
        <p:txBody>
          <a:bodyPr lIns="91425" tIns="91425" rIns="91425" bIns="91425" anchor="ctr" anchorCtr="0">
            <a:noAutofit/>
          </a:bodyPr>
          <a:lstStyle/>
          <a:p>
            <a:pPr lvl="0" algn="ctr">
              <a:spcBef>
                <a:spcPts val="0"/>
              </a:spcBef>
              <a:buNone/>
            </a:pPr>
            <a:r>
              <a:rPr lang="fi-FI" sz="2000" i="0" dirty="0">
                <a:latin typeface="Verdana"/>
                <a:ea typeface="Verdana"/>
                <a:cs typeface="Verdana"/>
                <a:sym typeface="Verdana"/>
              </a:rPr>
              <a:t>Mitkä kohdat kertovat Paasikiven linjasta?</a:t>
            </a:r>
          </a:p>
        </p:txBody>
      </p:sp>
    </p:spTree>
    <p:extLst>
      <p:ext uri="{BB962C8B-B14F-4D97-AF65-F5344CB8AC3E}">
        <p14:creationId xmlns:p14="http://schemas.microsoft.com/office/powerpoint/2010/main" val="25871725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Shape 109"/>
          <p:cNvSpPr txBox="1">
            <a:spLocks noGrp="1"/>
          </p:cNvSpPr>
          <p:nvPr>
            <p:ph type="body" idx="1"/>
          </p:nvPr>
        </p:nvSpPr>
        <p:spPr>
          <a:xfrm>
            <a:off x="685800" y="1357475"/>
            <a:ext cx="7772400" cy="4825500"/>
          </a:xfrm>
          <a:prstGeom prst="rect">
            <a:avLst/>
          </a:prstGeom>
        </p:spPr>
        <p:txBody>
          <a:bodyPr lIns="91425" tIns="91425" rIns="91425" bIns="91425" anchor="t" anchorCtr="0">
            <a:noAutofit/>
          </a:bodyPr>
          <a:lstStyle/>
          <a:p>
            <a:pPr marL="0" lvl="0" indent="0" rtl="0">
              <a:spcBef>
                <a:spcPts val="0"/>
              </a:spcBef>
              <a:buNone/>
            </a:pPr>
            <a:r>
              <a:rPr lang="fi-FI" dirty="0"/>
              <a:t>Suomen ulkopolitiikassa on </a:t>
            </a:r>
            <a:r>
              <a:rPr lang="fi-FI" dirty="0">
                <a:solidFill>
                  <a:srgbClr val="FF0000"/>
                </a:solidFill>
              </a:rPr>
              <a:t>kaikkea hallitsevana maamme suhde itäiseen naapuriimme, Neuvostoliittoon</a:t>
            </a:r>
            <a:r>
              <a:rPr lang="fi-FI" dirty="0"/>
              <a:t>. Se on meidän varsinainen ulkopoliittinen ongelmamme, jolle meidän on ratkaisu löydettävä ja josta kansamme tulevaisuus riippuu. – –</a:t>
            </a:r>
            <a:br>
              <a:rPr lang="fi-FI" dirty="0"/>
            </a:br>
            <a:r>
              <a:rPr lang="fi-FI" dirty="0"/>
              <a:t/>
            </a:r>
            <a:br>
              <a:rPr lang="fi-FI" dirty="0"/>
            </a:br>
            <a:r>
              <a:rPr lang="fi-FI" dirty="0"/>
              <a:t>Tulevaisuudessa on hyvät ja luottamukselliset suhteet aikaansaatava suuren naapurimme kanssa. Epäluulot on poistettava, ystävyys perustettava. Kansamme perusetujen mukaista, vakaumukseni mukaan on, että tulevaisuudessa Suomen ulkopolitiikkaa niin johdetaan, ettei se tule kulkemaan Neuvostoliittoa vastaan. Rauha ja sopu sekä luottamuksellinen naapuruussuhde suuren Neuvostoliiton kanssa on meidän valtiollisen toiminnan ensimmäinen ohje.</a:t>
            </a:r>
            <a:br>
              <a:rPr lang="fi-FI" dirty="0"/>
            </a:br>
            <a:endParaRPr lang="fi-FI" dirty="0"/>
          </a:p>
        </p:txBody>
      </p:sp>
      <p:sp>
        <p:nvSpPr>
          <p:cNvPr id="110" name="Shape 110"/>
          <p:cNvSpPr/>
          <p:nvPr/>
        </p:nvSpPr>
        <p:spPr>
          <a:xfrm>
            <a:off x="414175" y="385275"/>
            <a:ext cx="4767900" cy="558600"/>
          </a:xfrm>
          <a:prstGeom prst="wedgeRectCallout">
            <a:avLst>
              <a:gd name="adj1" fmla="val 41514"/>
              <a:gd name="adj2" fmla="val 146572"/>
            </a:avLst>
          </a:prstGeom>
          <a:solidFill>
            <a:srgbClr val="D9EAD3"/>
          </a:solidFill>
          <a:ln>
            <a:noFill/>
          </a:ln>
        </p:spPr>
        <p:txBody>
          <a:bodyPr lIns="91425" tIns="91425" rIns="91425" bIns="91425" anchor="ctr" anchorCtr="0">
            <a:noAutofit/>
          </a:bodyPr>
          <a:lstStyle/>
          <a:p>
            <a:pPr lvl="0">
              <a:spcBef>
                <a:spcPts val="0"/>
              </a:spcBef>
              <a:buNone/>
            </a:pPr>
            <a:r>
              <a:rPr lang="fi-FI" sz="2000" i="0" dirty="0">
                <a:latin typeface="Verdana"/>
                <a:ea typeface="Verdana"/>
                <a:cs typeface="Verdana"/>
                <a:sym typeface="Verdana"/>
              </a:rPr>
              <a:t>Suhde Neuvostoliittoon on tärkeä.</a:t>
            </a:r>
          </a:p>
        </p:txBody>
      </p:sp>
    </p:spTree>
    <p:extLst>
      <p:ext uri="{BB962C8B-B14F-4D97-AF65-F5344CB8AC3E}">
        <p14:creationId xmlns:p14="http://schemas.microsoft.com/office/powerpoint/2010/main" val="406496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0"/>
                                        </p:tgtEl>
                                        <p:attrNameLst>
                                          <p:attrName>style.visibility</p:attrName>
                                        </p:attrNameLst>
                                      </p:cBhvr>
                                      <p:to>
                                        <p:strVal val="visible"/>
                                      </p:to>
                                    </p:set>
                                    <p:animEffect transition="in" filter="fade">
                                      <p:cBhvr>
                                        <p:cTn id="7" dur="1000"/>
                                        <p:tgtEl>
                                          <p:spTgt spid="1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Shape 116"/>
          <p:cNvSpPr txBox="1">
            <a:spLocks noGrp="1"/>
          </p:cNvSpPr>
          <p:nvPr>
            <p:ph type="body" idx="1"/>
          </p:nvPr>
        </p:nvSpPr>
        <p:spPr>
          <a:xfrm>
            <a:off x="685800" y="1357475"/>
            <a:ext cx="7772400" cy="4825500"/>
          </a:xfrm>
          <a:prstGeom prst="rect">
            <a:avLst/>
          </a:prstGeom>
        </p:spPr>
        <p:txBody>
          <a:bodyPr lIns="91425" tIns="91425" rIns="91425" bIns="91425" anchor="t" anchorCtr="0">
            <a:noAutofit/>
          </a:bodyPr>
          <a:lstStyle/>
          <a:p>
            <a:pPr marL="0" lvl="0" indent="0" rtl="0">
              <a:spcBef>
                <a:spcPts val="0"/>
              </a:spcBef>
              <a:buNone/>
            </a:pPr>
            <a:r>
              <a:rPr lang="fi-FI" dirty="0">
                <a:solidFill>
                  <a:srgbClr val="000000"/>
                </a:solidFill>
              </a:rPr>
              <a:t>Suomen ulkopolitiikassa on kaikkea hallitsevana maamme suhde itäiseen naapuriimme, Neuvostoliittoon. Se on meidän varsinainen ulkopoliittinen ongelmamme, jolle meidän on ratkaisu löydettävä ja josta kansamme tulevaisuus riippuu. – –</a:t>
            </a:r>
            <a:br>
              <a:rPr lang="fi-FI" dirty="0">
                <a:solidFill>
                  <a:srgbClr val="000000"/>
                </a:solidFill>
              </a:rPr>
            </a:br>
            <a:r>
              <a:rPr lang="fi-FI" dirty="0"/>
              <a:t/>
            </a:r>
            <a:br>
              <a:rPr lang="fi-FI" dirty="0"/>
            </a:br>
            <a:r>
              <a:rPr lang="fi-FI" dirty="0"/>
              <a:t>Tulevaisuudessa on </a:t>
            </a:r>
            <a:r>
              <a:rPr lang="fi-FI" dirty="0">
                <a:solidFill>
                  <a:srgbClr val="FF0000"/>
                </a:solidFill>
              </a:rPr>
              <a:t>hyvät ja luottamukselliset suhteet</a:t>
            </a:r>
            <a:r>
              <a:rPr lang="fi-FI" dirty="0"/>
              <a:t> aikaansaatava suuren naapurimme kanssa. Epäluulot on poistettava, ystävyys perustettava. Kansamme perusetujen mukaista, vakaumukseni mukaan on, että tulevaisuudessa</a:t>
            </a:r>
            <a:r>
              <a:rPr lang="fi-FI" dirty="0">
                <a:solidFill>
                  <a:srgbClr val="000000"/>
                </a:solidFill>
              </a:rPr>
              <a:t> Suomen ulkopolitiikkaa niin johdetaan, ettei se tule kulkemaan Neuvostoliittoa vastaan.</a:t>
            </a:r>
            <a:r>
              <a:rPr lang="fi-FI" dirty="0"/>
              <a:t> Rauha ja sopu sekä luottamuksellinen naapuruussuhde suuren Neuvostoliiton kanssa on meidän valtiollisen toiminnan ensimmäinen ohje.</a:t>
            </a:r>
            <a:br>
              <a:rPr lang="fi-FI" dirty="0"/>
            </a:br>
            <a:endParaRPr lang="fi-FI" dirty="0"/>
          </a:p>
        </p:txBody>
      </p:sp>
      <p:sp>
        <p:nvSpPr>
          <p:cNvPr id="117" name="Shape 117"/>
          <p:cNvSpPr/>
          <p:nvPr/>
        </p:nvSpPr>
        <p:spPr>
          <a:xfrm>
            <a:off x="414174" y="385275"/>
            <a:ext cx="5309954" cy="558600"/>
          </a:xfrm>
          <a:prstGeom prst="wedgeRectCallout">
            <a:avLst>
              <a:gd name="adj1" fmla="val 55663"/>
              <a:gd name="adj2" fmla="val 474976"/>
            </a:avLst>
          </a:prstGeom>
          <a:solidFill>
            <a:srgbClr val="D9EAD3"/>
          </a:solidFill>
          <a:ln>
            <a:noFill/>
          </a:ln>
        </p:spPr>
        <p:txBody>
          <a:bodyPr lIns="91425" tIns="91425" rIns="91425" bIns="91425" anchor="ctr" anchorCtr="0">
            <a:noAutofit/>
          </a:bodyPr>
          <a:lstStyle/>
          <a:p>
            <a:pPr lvl="0" rtl="0">
              <a:spcBef>
                <a:spcPts val="0"/>
              </a:spcBef>
              <a:buNone/>
            </a:pPr>
            <a:r>
              <a:rPr lang="fi-FI" sz="2000" i="0" dirty="0" smtClean="0">
                <a:latin typeface="Verdana"/>
                <a:ea typeface="Verdana"/>
                <a:cs typeface="Verdana"/>
                <a:sym typeface="Verdana"/>
              </a:rPr>
              <a:t>Luottamuksellisia suhteita korostetaan.</a:t>
            </a:r>
            <a:endParaRPr lang="fi-FI" sz="2000" i="0" dirty="0">
              <a:latin typeface="Verdana"/>
              <a:ea typeface="Verdana"/>
              <a:cs typeface="Verdana"/>
              <a:sym typeface="Verdana"/>
            </a:endParaRPr>
          </a:p>
        </p:txBody>
      </p:sp>
    </p:spTree>
    <p:extLst>
      <p:ext uri="{BB962C8B-B14F-4D97-AF65-F5344CB8AC3E}">
        <p14:creationId xmlns:p14="http://schemas.microsoft.com/office/powerpoint/2010/main" val="3399935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7"/>
                                        </p:tgtEl>
                                        <p:attrNameLst>
                                          <p:attrName>style.visibility</p:attrName>
                                        </p:attrNameLst>
                                      </p:cBhvr>
                                      <p:to>
                                        <p:strVal val="visible"/>
                                      </p:to>
                                    </p:set>
                                    <p:animEffect transition="in" filter="fade">
                                      <p:cBhvr>
                                        <p:cTn id="7" dur="1000"/>
                                        <p:tgtEl>
                                          <p:spTgt spid="1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Shape 123"/>
          <p:cNvSpPr txBox="1">
            <a:spLocks noGrp="1"/>
          </p:cNvSpPr>
          <p:nvPr>
            <p:ph type="body" idx="1"/>
          </p:nvPr>
        </p:nvSpPr>
        <p:spPr>
          <a:xfrm>
            <a:off x="685800" y="1357475"/>
            <a:ext cx="7772400" cy="4825500"/>
          </a:xfrm>
          <a:prstGeom prst="rect">
            <a:avLst/>
          </a:prstGeom>
        </p:spPr>
        <p:txBody>
          <a:bodyPr lIns="91425" tIns="91425" rIns="91425" bIns="91425" anchor="t" anchorCtr="0">
            <a:noAutofit/>
          </a:bodyPr>
          <a:lstStyle/>
          <a:p>
            <a:pPr marL="0" lvl="0" indent="0" rtl="0">
              <a:spcBef>
                <a:spcPts val="0"/>
              </a:spcBef>
              <a:buNone/>
            </a:pPr>
            <a:r>
              <a:rPr lang="fi-FI" dirty="0">
                <a:solidFill>
                  <a:srgbClr val="000000"/>
                </a:solidFill>
              </a:rPr>
              <a:t>Suomen ulkopolitiikassa on kaikkea hallitsevana maamme suhde itäiseen naapuriimme, Neuvostoliittoon. Se on meidän varsinainen ulkopoliittinen ongelmamme, jolle meidän on ratkaisu löydettävä ja josta kansamme tulevaisuus riippuu. – –</a:t>
            </a:r>
            <a:br>
              <a:rPr lang="fi-FI" dirty="0">
                <a:solidFill>
                  <a:srgbClr val="000000"/>
                </a:solidFill>
              </a:rPr>
            </a:br>
            <a:r>
              <a:rPr lang="fi-FI" dirty="0"/>
              <a:t/>
            </a:r>
            <a:br>
              <a:rPr lang="fi-FI" dirty="0"/>
            </a:br>
            <a:r>
              <a:rPr lang="fi-FI" dirty="0"/>
              <a:t>Tulevaisuudessa on </a:t>
            </a:r>
            <a:r>
              <a:rPr lang="fi-FI" dirty="0">
                <a:solidFill>
                  <a:srgbClr val="000000"/>
                </a:solidFill>
              </a:rPr>
              <a:t>hyvät ja luottamukselliset suhteet </a:t>
            </a:r>
            <a:r>
              <a:rPr lang="fi-FI" dirty="0"/>
              <a:t>aikaansaatava suuren naapurimme kanssa. Epäluulot on poistettava, ystävyys perustettava. Kansamme perusetujen mukaista, vakaumukseni mukaan on, että tulevaisuudessa </a:t>
            </a:r>
            <a:r>
              <a:rPr lang="fi-FI" dirty="0">
                <a:solidFill>
                  <a:srgbClr val="FF0000"/>
                </a:solidFill>
              </a:rPr>
              <a:t>Suomen ulkopolitiikkaa niin johdetaan, ettei se tule kulkemaan Neuvostoliittoa vastaan.</a:t>
            </a:r>
            <a:r>
              <a:rPr lang="fi-FI" dirty="0"/>
              <a:t> Rauha ja sopu sekä luottamuksellinen naapuruussuhde suuren Neuvostoliiton kanssa on meidän valtiollisen toiminnan ensimmäinen ohje.</a:t>
            </a:r>
            <a:br>
              <a:rPr lang="fi-FI" dirty="0"/>
            </a:br>
            <a:endParaRPr lang="fi-FI" dirty="0"/>
          </a:p>
        </p:txBody>
      </p:sp>
      <p:sp>
        <p:nvSpPr>
          <p:cNvPr id="124" name="Shape 124"/>
          <p:cNvSpPr/>
          <p:nvPr/>
        </p:nvSpPr>
        <p:spPr>
          <a:xfrm>
            <a:off x="3995936" y="384425"/>
            <a:ext cx="4807689" cy="558600"/>
          </a:xfrm>
          <a:prstGeom prst="wedgeRectCallout">
            <a:avLst>
              <a:gd name="adj1" fmla="val -29677"/>
              <a:gd name="adj2" fmla="val 688315"/>
            </a:avLst>
          </a:prstGeom>
          <a:solidFill>
            <a:srgbClr val="D9EAD3"/>
          </a:solidFill>
          <a:ln>
            <a:noFill/>
          </a:ln>
        </p:spPr>
        <p:txBody>
          <a:bodyPr lIns="91425" tIns="91425" rIns="91425" bIns="91425" anchor="ctr" anchorCtr="0">
            <a:noAutofit/>
          </a:bodyPr>
          <a:lstStyle/>
          <a:p>
            <a:pPr lvl="0" rtl="0">
              <a:spcBef>
                <a:spcPts val="0"/>
              </a:spcBef>
              <a:buNone/>
            </a:pPr>
            <a:r>
              <a:rPr lang="fi-FI" sz="2000" i="0" dirty="0">
                <a:latin typeface="Verdana"/>
                <a:ea typeface="Verdana"/>
                <a:cs typeface="Verdana"/>
                <a:sym typeface="Verdana"/>
              </a:rPr>
              <a:t>Neuvostoliiton </a:t>
            </a:r>
            <a:r>
              <a:rPr lang="fi-FI" sz="2000" i="0" dirty="0" smtClean="0">
                <a:latin typeface="Verdana"/>
                <a:ea typeface="Verdana"/>
                <a:cs typeface="Verdana"/>
                <a:sym typeface="Verdana"/>
              </a:rPr>
              <a:t>edut on huomioitava.</a:t>
            </a:r>
            <a:endParaRPr lang="fi-FI" sz="2000" i="0" dirty="0">
              <a:latin typeface="Verdana"/>
              <a:ea typeface="Verdana"/>
              <a:cs typeface="Verdana"/>
              <a:sym typeface="Verdana"/>
            </a:endParaRPr>
          </a:p>
        </p:txBody>
      </p:sp>
    </p:spTree>
    <p:extLst>
      <p:ext uri="{BB962C8B-B14F-4D97-AF65-F5344CB8AC3E}">
        <p14:creationId xmlns:p14="http://schemas.microsoft.com/office/powerpoint/2010/main" val="3830856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4"/>
                                        </p:tgtEl>
                                        <p:attrNameLst>
                                          <p:attrName>style.visibility</p:attrName>
                                        </p:attrNameLst>
                                      </p:cBhvr>
                                      <p:to>
                                        <p:strVal val="visible"/>
                                      </p:to>
                                    </p:set>
                                    <p:animEffect transition="in" filter="fade">
                                      <p:cBhvr>
                                        <p:cTn id="7" dur="1000"/>
                                        <p:tgtEl>
                                          <p:spTgt spid="1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Shape 130"/>
          <p:cNvSpPr txBox="1">
            <a:spLocks noGrp="1"/>
          </p:cNvSpPr>
          <p:nvPr>
            <p:ph type="body" idx="1"/>
          </p:nvPr>
        </p:nvSpPr>
        <p:spPr>
          <a:xfrm>
            <a:off x="685800" y="1357475"/>
            <a:ext cx="7772400" cy="4825500"/>
          </a:xfrm>
          <a:prstGeom prst="rect">
            <a:avLst/>
          </a:prstGeom>
        </p:spPr>
        <p:txBody>
          <a:bodyPr lIns="91425" tIns="91425" rIns="91425" bIns="91425" anchor="t" anchorCtr="0">
            <a:noAutofit/>
          </a:bodyPr>
          <a:lstStyle/>
          <a:p>
            <a:pPr marL="0" lvl="0" indent="0" rtl="0">
              <a:spcBef>
                <a:spcPts val="0"/>
              </a:spcBef>
              <a:buNone/>
            </a:pPr>
            <a:r>
              <a:rPr lang="fi-FI" dirty="0">
                <a:solidFill>
                  <a:srgbClr val="000000"/>
                </a:solidFill>
              </a:rPr>
              <a:t>Suomen ulkopolitiikassa on kaikkea hallitsevana maamme suhde itäiseen naapuriimme, Neuvostoliittoon. Se on meidän varsinainen ulkopoliittinen ongelmamme, jolle meidän on ratkaisu löydettävä ja josta kansamme tulevaisuus riippuu. – –</a:t>
            </a:r>
            <a:br>
              <a:rPr lang="fi-FI" dirty="0">
                <a:solidFill>
                  <a:srgbClr val="000000"/>
                </a:solidFill>
              </a:rPr>
            </a:br>
            <a:r>
              <a:rPr lang="fi-FI" dirty="0"/>
              <a:t/>
            </a:r>
            <a:br>
              <a:rPr lang="fi-FI" dirty="0"/>
            </a:br>
            <a:r>
              <a:rPr lang="fi-FI" dirty="0"/>
              <a:t>Tulevaisuudessa on </a:t>
            </a:r>
            <a:r>
              <a:rPr lang="fi-FI" dirty="0">
                <a:solidFill>
                  <a:srgbClr val="000000"/>
                </a:solidFill>
              </a:rPr>
              <a:t>hyvät ja luottamukselliset suhteet </a:t>
            </a:r>
            <a:r>
              <a:rPr lang="fi-FI" dirty="0"/>
              <a:t>aikaansaatava suuren naapurimme kanssa. Epäluulot on poistettava, ystävyys perustettava. Kansamme perusetujen mukaista, vakaumukseni mukaan on, että tulevaisuudessa </a:t>
            </a:r>
            <a:r>
              <a:rPr lang="fi-FI" dirty="0">
                <a:solidFill>
                  <a:srgbClr val="000000"/>
                </a:solidFill>
              </a:rPr>
              <a:t>Suomen ulkopolitiikkaa niin johdetaan, ettei se tule kulkemaan Neuvostoliittoa vastaan. Rauha ja sopu sekä luottamuksellinen</a:t>
            </a:r>
            <a:r>
              <a:rPr lang="fi-FI" dirty="0">
                <a:solidFill>
                  <a:srgbClr val="FF0000"/>
                </a:solidFill>
              </a:rPr>
              <a:t> naapuruussuhde suuren Neuvostoliiton kanssa on meidän valtiollisen toiminnan ensimmäinen ohje.</a:t>
            </a:r>
            <a:r>
              <a:rPr lang="fi-FI" dirty="0"/>
              <a:t/>
            </a:r>
            <a:br>
              <a:rPr lang="fi-FI" dirty="0"/>
            </a:br>
            <a:endParaRPr lang="fi-FI" dirty="0"/>
          </a:p>
        </p:txBody>
      </p:sp>
      <p:sp>
        <p:nvSpPr>
          <p:cNvPr id="131" name="Shape 131"/>
          <p:cNvSpPr/>
          <p:nvPr/>
        </p:nvSpPr>
        <p:spPr>
          <a:xfrm>
            <a:off x="437575" y="411075"/>
            <a:ext cx="4430700" cy="646200"/>
          </a:xfrm>
          <a:prstGeom prst="wedgeRectCallout">
            <a:avLst>
              <a:gd name="adj1" fmla="val 56613"/>
              <a:gd name="adj2" fmla="val 701594"/>
            </a:avLst>
          </a:prstGeom>
          <a:solidFill>
            <a:srgbClr val="D9EAD3"/>
          </a:solidFill>
          <a:ln>
            <a:noFill/>
          </a:ln>
        </p:spPr>
        <p:txBody>
          <a:bodyPr lIns="91425" tIns="91425" rIns="91425" bIns="91425" anchor="ctr" anchorCtr="0">
            <a:noAutofit/>
          </a:bodyPr>
          <a:lstStyle/>
          <a:p>
            <a:pPr lvl="0" rtl="0">
              <a:spcBef>
                <a:spcPts val="0"/>
              </a:spcBef>
              <a:buNone/>
            </a:pPr>
            <a:r>
              <a:rPr lang="fi-FI" sz="2000" i="0" dirty="0">
                <a:latin typeface="Verdana"/>
                <a:ea typeface="Verdana"/>
                <a:cs typeface="Verdana"/>
                <a:sym typeface="Verdana"/>
              </a:rPr>
              <a:t>Suhde Neuvostoliittoon </a:t>
            </a:r>
            <a:r>
              <a:rPr lang="fi-FI" sz="2000" i="0" dirty="0" smtClean="0">
                <a:latin typeface="Verdana"/>
                <a:ea typeface="Verdana"/>
                <a:cs typeface="Verdana"/>
                <a:sym typeface="Verdana"/>
              </a:rPr>
              <a:t>on aina huomioitava ensimmäisenä.</a:t>
            </a:r>
            <a:endParaRPr lang="fi-FI" sz="2000" i="0" dirty="0">
              <a:latin typeface="Verdana"/>
              <a:ea typeface="Verdana"/>
              <a:cs typeface="Verdana"/>
              <a:sym typeface="Verdana"/>
            </a:endParaRPr>
          </a:p>
        </p:txBody>
      </p:sp>
    </p:spTree>
    <p:extLst>
      <p:ext uri="{BB962C8B-B14F-4D97-AF65-F5344CB8AC3E}">
        <p14:creationId xmlns:p14="http://schemas.microsoft.com/office/powerpoint/2010/main" val="2798915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1"/>
                                        </p:tgtEl>
                                        <p:attrNameLst>
                                          <p:attrName>style.visibility</p:attrName>
                                        </p:attrNameLst>
                                      </p:cBhvr>
                                      <p:to>
                                        <p:strVal val="visible"/>
                                      </p:to>
                                    </p:set>
                                    <p:animEffect transition="in" filter="fade">
                                      <p:cBhvr>
                                        <p:cTn id="7" dur="1000"/>
                                        <p:tgtEl>
                                          <p:spTgt spid="1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Shape 137"/>
          <p:cNvSpPr txBox="1">
            <a:spLocks noGrp="1"/>
          </p:cNvSpPr>
          <p:nvPr>
            <p:ph type="body" idx="1"/>
          </p:nvPr>
        </p:nvSpPr>
        <p:spPr>
          <a:xfrm>
            <a:off x="685800" y="470825"/>
            <a:ext cx="7772400" cy="5625300"/>
          </a:xfrm>
          <a:prstGeom prst="rect">
            <a:avLst/>
          </a:prstGeom>
        </p:spPr>
        <p:txBody>
          <a:bodyPr lIns="91425" tIns="91425" rIns="91425" bIns="91425" anchor="t" anchorCtr="0">
            <a:noAutofit/>
          </a:bodyPr>
          <a:lstStyle/>
          <a:p>
            <a:pPr marL="571500">
              <a:lnSpc>
                <a:spcPct val="115000"/>
              </a:lnSpc>
              <a:spcBef>
                <a:spcPts val="600"/>
              </a:spcBef>
            </a:pPr>
            <a:r>
              <a:rPr lang="fi-FI" dirty="0" smtClean="0"/>
              <a:t>Paasikiven linja tarkoittaa </a:t>
            </a:r>
            <a:r>
              <a:rPr lang="fi-FI" dirty="0"/>
              <a:t>Neuvostoliiton suurvalta-aseman tunnustamista, Neuvostoliiton etujen huomioimista sekä hyvien suhteiden luomista Neuvostoliittoon.</a:t>
            </a:r>
          </a:p>
          <a:p>
            <a:pPr marL="571500">
              <a:lnSpc>
                <a:spcPct val="115000"/>
              </a:lnSpc>
              <a:spcBef>
                <a:spcPts val="600"/>
              </a:spcBef>
            </a:pPr>
            <a:r>
              <a:rPr lang="fi-FI" dirty="0" smtClean="0"/>
              <a:t>Paasikiven linja merkitsi muutosta siksi, että Suomi </a:t>
            </a:r>
            <a:r>
              <a:rPr lang="fi-FI" dirty="0"/>
              <a:t>oli koko </a:t>
            </a:r>
            <a:r>
              <a:rPr lang="fi-FI" dirty="0" smtClean="0"/>
              <a:t>itsenäisyytensä </a:t>
            </a:r>
            <a:r>
              <a:rPr lang="fi-FI" dirty="0"/>
              <a:t>ajan suhtautunut </a:t>
            </a:r>
            <a:r>
              <a:rPr lang="fi-FI" dirty="0" smtClean="0"/>
              <a:t>Neuvostoliittoon vihamielisesti </a:t>
            </a:r>
            <a:r>
              <a:rPr lang="fi-FI" dirty="0"/>
              <a:t>ja </a:t>
            </a:r>
            <a:r>
              <a:rPr lang="fi-FI" dirty="0" smtClean="0"/>
              <a:t>pelokkaasti ja nyt </a:t>
            </a:r>
            <a:r>
              <a:rPr lang="fi-FI" dirty="0"/>
              <a:t>suhde oli muuttumassa ystävyydeksi</a:t>
            </a:r>
            <a:r>
              <a:rPr lang="fi-FI" dirty="0" smtClean="0"/>
              <a:t>.</a:t>
            </a:r>
            <a:endParaRPr lang="fi-FI" dirty="0"/>
          </a:p>
        </p:txBody>
      </p:sp>
    </p:spTree>
    <p:extLst>
      <p:ext uri="{BB962C8B-B14F-4D97-AF65-F5344CB8AC3E}">
        <p14:creationId xmlns:p14="http://schemas.microsoft.com/office/powerpoint/2010/main" val="24740012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Shape 143"/>
          <p:cNvSpPr txBox="1">
            <a:spLocks noGrp="1"/>
          </p:cNvSpPr>
          <p:nvPr>
            <p:ph type="body" idx="1"/>
          </p:nvPr>
        </p:nvSpPr>
        <p:spPr>
          <a:xfrm>
            <a:off x="685800" y="443075"/>
            <a:ext cx="7772400" cy="5652900"/>
          </a:xfrm>
          <a:prstGeom prst="rect">
            <a:avLst/>
          </a:prstGeom>
        </p:spPr>
        <p:txBody>
          <a:bodyPr lIns="91425" tIns="91425" rIns="91425" bIns="91425" anchor="t" anchorCtr="0">
            <a:noAutofit/>
          </a:bodyPr>
          <a:lstStyle/>
          <a:p>
            <a:pPr marL="457200" lvl="0" indent="-457200" rtl="0">
              <a:spcBef>
                <a:spcPts val="0"/>
              </a:spcBef>
              <a:buFont typeface="+mj-lt"/>
              <a:buAutoNum type="arabicPeriod" startAt="2"/>
            </a:pPr>
            <a:r>
              <a:rPr lang="fi-FI" dirty="0"/>
              <a:t>Seuraava katkelma on Suomen ja Neuvostoliiton solmimasta ystävyys-, yhteistyö- ja avunantosopimuksesta eli YYA-sopimuksesta vuodelta 1948</a:t>
            </a:r>
            <a:r>
              <a:rPr lang="fi-FI" dirty="0" smtClean="0"/>
              <a:t>.</a:t>
            </a:r>
            <a:endParaRPr lang="fi-FI" dirty="0"/>
          </a:p>
          <a:p>
            <a:pPr marL="1085850" lvl="1" indent="-457200">
              <a:spcBef>
                <a:spcPts val="0"/>
              </a:spcBef>
              <a:buFont typeface="+mj-lt"/>
              <a:buAutoNum type="alphaLcParenR"/>
            </a:pPr>
            <a:r>
              <a:rPr lang="fi-FI" dirty="0"/>
              <a:t>Mistä asioista sopimuksen kahdessa ensimmäisessä kohdassa sovitaan?</a:t>
            </a:r>
          </a:p>
          <a:p>
            <a:pPr marL="1085850" lvl="1" indent="-457200">
              <a:spcBef>
                <a:spcPts val="0"/>
              </a:spcBef>
              <a:buFont typeface="+mj-lt"/>
              <a:buAutoNum type="alphaLcParenR"/>
            </a:pPr>
            <a:r>
              <a:rPr lang="fi-FI" dirty="0"/>
              <a:t>Mitä YYA-sopimus tarkoitti käytännössä</a:t>
            </a:r>
            <a:r>
              <a:rPr lang="fi-FI" dirty="0" smtClean="0"/>
              <a:t>?</a:t>
            </a:r>
            <a:endParaRPr lang="fi-FI" dirty="0"/>
          </a:p>
        </p:txBody>
      </p:sp>
    </p:spTree>
    <p:extLst>
      <p:ext uri="{BB962C8B-B14F-4D97-AF65-F5344CB8AC3E}">
        <p14:creationId xmlns:p14="http://schemas.microsoft.com/office/powerpoint/2010/main" val="2884715005"/>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fontScheme name="Blank Presentation">
      <a:majorFont>
        <a:latin typeface="Verdana"/>
        <a:ea typeface="ＭＳ Ｐゴシック"/>
        <a:cs typeface="Geneva"/>
      </a:majorFont>
      <a:minorFont>
        <a:latin typeface="Verdana"/>
        <a:ea typeface="ＭＳ Ｐゴシック"/>
        <a:cs typeface="Genev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i-FI" sz="2400" b="0" i="0" u="none" strike="noStrike" cap="none" normalizeH="0" baseline="0">
            <a:ln>
              <a:noFill/>
            </a:ln>
            <a:solidFill>
              <a:srgbClr val="000000"/>
            </a:solidFill>
            <a:effectLst/>
            <a:latin typeface="Lucida Grande" charset="0"/>
            <a:ea typeface="ＭＳ Ｐゴシック" charset="0"/>
            <a:cs typeface="Genev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i-FI" sz="2400" b="0" i="0" u="none" strike="noStrike" cap="none" normalizeH="0" baseline="0">
            <a:ln>
              <a:noFill/>
            </a:ln>
            <a:solidFill>
              <a:srgbClr val="000000"/>
            </a:solidFill>
            <a:effectLst/>
            <a:latin typeface="Lucida Grande" charset="0"/>
            <a:ea typeface="ＭＳ Ｐゴシック" charset="0"/>
            <a:cs typeface="Geneva"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OK Document" ma:contentTypeID="0x010100FC3EBCEAA53E4A179721051A77971EF800AAC8923946DE4543ABAAAD8F04236D7C" ma:contentTypeVersion="1" ma:contentTypeDescription="OK-dokumentti" ma:contentTypeScope="" ma:versionID="9c8ab2158da96c2c1f3913b449ad68f9">
  <xsd:schema xmlns:xsd="http://www.w3.org/2001/XMLSchema" xmlns:p="http://schemas.microsoft.com/office/2006/metadata/properties" xmlns:ns2="4FD2DD6E-41AC-4D3A-A8B5-1111DEEF208D" targetNamespace="http://schemas.microsoft.com/office/2006/metadata/properties" ma:root="true" ma:fieldsID="e8ab5f083f152726e3993764ce023b45" ns2:_="">
    <xsd:import namespace="4FD2DD6E-41AC-4D3A-A8B5-1111DEEF208D"/>
    <xsd:element name="properties">
      <xsd:complexType>
        <xsd:sequence>
          <xsd:element name="documentManagement">
            <xsd:complexType>
              <xsd:all>
                <xsd:element ref="ns2:OkCompany" minOccurs="0"/>
                <xsd:element ref="ns2:OkDocType"/>
                <xsd:element ref="ns2:OkValidityDate" minOccurs="0"/>
                <xsd:element ref="ns2:OkConfidentiality" minOccurs="0"/>
                <xsd:element ref="ns2:OkOwner" minOccurs="0"/>
              </xsd:all>
            </xsd:complexType>
          </xsd:element>
        </xsd:sequence>
      </xsd:complexType>
    </xsd:element>
  </xsd:schema>
  <xsd:schema xmlns:xsd="http://www.w3.org/2001/XMLSchema" xmlns:dms="http://schemas.microsoft.com/office/2006/documentManagement/types" targetNamespace="4FD2DD6E-41AC-4D3A-A8B5-1111DEEF208D" elementFormDefault="qualified">
    <xsd:import namespace="http://schemas.microsoft.com/office/2006/documentManagement/types"/>
    <xsd:element name="OkCompany" ma:index="8" nillable="true" ma:displayName="Yhtiö" ma:format="Dropdown" ma:internalName="OkCompany">
      <xsd:simpleType>
        <xsd:restriction base="dms:Choice">
          <xsd:enumeration value="Otavamedia Oy"/>
          <xsd:enumeration value="Otava Oy"/>
          <xsd:enumeration value="Otavan Kirjapaino Oy"/>
          <xsd:enumeration value="Kustannusosakeyhtiö Otava"/>
          <xsd:enumeration value="Suomalainen Kirjakauppa Oy"/>
          <xsd:enumeration value="Like Kustannus Oy"/>
          <xsd:enumeration value="Suomen Kuvapalvelu Oy"/>
          <xsd:enumeration value="Suomen Golfpiste Oy"/>
          <xsd:enumeration value="NettiX Oy"/>
          <xsd:enumeration value="Deco Media Oy"/>
          <xsd:enumeration value="Kustannusosakeyhtiö Moreeni"/>
        </xsd:restriction>
      </xsd:simpleType>
    </xsd:element>
    <xsd:element name="OkDocType" ma:index="9" ma:displayName="Tyyppi" ma:default="Agenda" ma:format="Dropdown" ma:internalName="OkDocType">
      <xsd:simpleType>
        <xsd:restriction base="dms:Choice">
          <xsd:enumeration value="Agenda"/>
          <xsd:enumeration value="Aikataulu"/>
          <xsd:enumeration value="Esitys"/>
          <xsd:enumeration value="Hinnasto"/>
          <xsd:enumeration value="Lomake"/>
          <xsd:enumeration value="Luettelo"/>
          <xsd:enumeration value="Muistio"/>
          <xsd:enumeration value="Ohje"/>
          <xsd:enumeration value="Pöytäkirja"/>
          <xsd:enumeration value="Raportti"/>
          <xsd:enumeration value="Suunnitelma"/>
          <xsd:enumeration value="Tiedote"/>
        </xsd:restriction>
      </xsd:simpleType>
    </xsd:element>
    <xsd:element name="OkValidityDate" ma:index="10" nillable="true" ma:displayName="Voimassaoloaika" ma:format="DateOnly" ma:internalName="OkValidityDate">
      <xsd:simpleType>
        <xsd:restriction base="dms:DateTime"/>
      </xsd:simpleType>
    </xsd:element>
    <xsd:element name="OkConfidentiality" ma:index="11" nillable="true" ma:displayName="Luottamuksellisuus" ma:format="Dropdown" ma:internalName="OkConfidentiality">
      <xsd:simpleType>
        <xsd:restriction base="dms:Choice">
          <xsd:enumeration value="Julkinen"/>
          <xsd:enumeration value="Sisäinen"/>
          <xsd:enumeration value="Luottamuksellinen"/>
          <xsd:enumeration value="Salainen"/>
        </xsd:restriction>
      </xsd:simpleType>
    </xsd:element>
    <xsd:element name="OkOwner" ma:index="12" nillable="true" ma:displayName="Omistaja" ma:list="UserInfo" ma:internalName="OkOwner"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ma:readOnly="true"/>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LongProperties xmlns="http://schemas.microsoft.com/office/2006/metadata/longProperties"/>
</file>

<file path=customXml/item4.xml><?xml version="1.0" encoding="utf-8"?>
<p:properties xmlns:p="http://schemas.microsoft.com/office/2006/metadata/properties" xmlns:xsi="http://www.w3.org/2001/XMLSchema-instance" xmlns:pc="http://schemas.microsoft.com/office/infopath/2007/PartnerControls">
  <documentManagement>
    <OkCompany xmlns="4FD2DD6E-41AC-4D3A-A8B5-1111DEEF208D">Kustannusosakeyhtiö Otava</OkCompany>
    <OkOwner xmlns="4FD2DD6E-41AC-4D3A-A8B5-1111DEEF208D">
      <UserInfo>
        <DisplayName/>
        <AccountId xsi:nil="true"/>
        <AccountType/>
      </UserInfo>
    </OkOwner>
    <OkValidityDate xmlns="4FD2DD6E-41AC-4D3A-A8B5-1111DEEF208D" xsi:nil="true"/>
    <OkDocType xmlns="4FD2DD6E-41AC-4D3A-A8B5-1111DEEF208D">Ohje</OkDocType>
    <OkConfidentiality xmlns="4FD2DD6E-41AC-4D3A-A8B5-1111DEEF208D" xsi:nil="true"/>
  </documentManagement>
</p:properties>
</file>

<file path=customXml/itemProps1.xml><?xml version="1.0" encoding="utf-8"?>
<ds:datastoreItem xmlns:ds="http://schemas.openxmlformats.org/officeDocument/2006/customXml" ds:itemID="{DFA3B0D6-F5B6-44C6-B76A-53597D10F977}">
  <ds:schemaRefs>
    <ds:schemaRef ds:uri="http://schemas.microsoft.com/sharepoint/v3/contenttype/forms"/>
  </ds:schemaRefs>
</ds:datastoreItem>
</file>

<file path=customXml/itemProps2.xml><?xml version="1.0" encoding="utf-8"?>
<ds:datastoreItem xmlns:ds="http://schemas.openxmlformats.org/officeDocument/2006/customXml" ds:itemID="{219CAE25-59D9-4309-AAB3-DCD06BA0B58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FD2DD6E-41AC-4D3A-A8B5-1111DEEF208D"/>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C5499A15-F71D-4334-99D5-E0327F9A4F9A}">
  <ds:schemaRefs>
    <ds:schemaRef ds:uri="http://schemas.microsoft.com/office/2006/metadata/longProperties"/>
  </ds:schemaRefs>
</ds:datastoreItem>
</file>

<file path=customXml/itemProps4.xml><?xml version="1.0" encoding="utf-8"?>
<ds:datastoreItem xmlns:ds="http://schemas.openxmlformats.org/officeDocument/2006/customXml" ds:itemID="{0C69D417-8C22-437C-8803-F9A9448B1813}">
  <ds:schemaRefs>
    <ds:schemaRef ds:uri="http://purl.org/dc/elements/1.1/"/>
    <ds:schemaRef ds:uri="http://purl.org/dc/dcmitype/"/>
    <ds:schemaRef ds:uri="http://schemas.microsoft.com/office/2006/metadata/properties"/>
    <ds:schemaRef ds:uri="http://purl.org/dc/terms/"/>
    <ds:schemaRef ds:uri="http://schemas.microsoft.com/office/2006/documentManagement/types"/>
    <ds:schemaRef ds:uri="http://schemas.openxmlformats.org/package/2006/metadata/core-properties"/>
    <ds:schemaRef ds:uri="4FD2DD6E-41AC-4D3A-A8B5-1111DEEF208D"/>
    <ds:schemaRef ds:uri="http://www.w3.org/XML/1998/namespace"/>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Macintosh HD:Applications:Microsoft Office 2004:Templates:Presentations:Designs:Blank Presentation</Template>
  <TotalTime>9562</TotalTime>
  <Words>773</Words>
  <Application>Microsoft Office PowerPoint</Application>
  <PresentationFormat>Näytössä katseltava diaesitys (4:3)</PresentationFormat>
  <Paragraphs>71</Paragraphs>
  <Slides>15</Slides>
  <Notes>15</Notes>
  <HiddenSlides>0</HiddenSlides>
  <MMClips>0</MMClips>
  <ScaleCrop>false</ScaleCrop>
  <HeadingPairs>
    <vt:vector size="4" baseType="variant">
      <vt:variant>
        <vt:lpstr>Teema</vt:lpstr>
      </vt:variant>
      <vt:variant>
        <vt:i4>1</vt:i4>
      </vt:variant>
      <vt:variant>
        <vt:lpstr>Dian otsikot</vt:lpstr>
      </vt:variant>
      <vt:variant>
        <vt:i4>15</vt:i4>
      </vt:variant>
    </vt:vector>
  </HeadingPairs>
  <TitlesOfParts>
    <vt:vector size="16" baseType="lpstr">
      <vt:lpstr>Blank Presentation</vt:lpstr>
      <vt:lpstr>PowerPoint-esitys</vt:lpstr>
      <vt:lpstr>Dokumentteja Paasikiven linjasta</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vector>
  </TitlesOfParts>
  <Company>Venla Koski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Venla Koski</dc:creator>
  <cp:lastModifiedBy>Roosa</cp:lastModifiedBy>
  <cp:revision>120</cp:revision>
  <dcterms:created xsi:type="dcterms:W3CDTF">2010-04-19T08:09:13Z</dcterms:created>
  <dcterms:modified xsi:type="dcterms:W3CDTF">2017-02-13T12:14:24Z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OK Document</vt:lpwstr>
  </property>
</Properties>
</file>