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BE72-19B1-47A5-8DC1-67947BAB40F9}" type="datetimeFigureOut">
              <a:rPr lang="fi-FI" smtClean="0"/>
              <a:pPr/>
              <a:t>11.2.2014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3DEF-1A1F-4DAD-BAAD-7DC9D49BF765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*¨¨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 descr="20120914_095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ikehys 6"/>
          <p:cNvSpPr txBox="1"/>
          <p:nvPr/>
        </p:nvSpPr>
        <p:spPr>
          <a:xfrm>
            <a:off x="1475656" y="5486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BOENDE</a:t>
            </a:r>
            <a:endParaRPr lang="fi-FI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Ett </a:t>
            </a:r>
            <a:r>
              <a:rPr lang="fi-FI" dirty="0" err="1" smtClean="0"/>
              <a:t>gammalt</a:t>
            </a:r>
            <a:r>
              <a:rPr lang="fi-FI" dirty="0" smtClean="0"/>
              <a:t> </a:t>
            </a:r>
            <a:r>
              <a:rPr lang="fi-FI" dirty="0" err="1" smtClean="0"/>
              <a:t>höghus</a:t>
            </a:r>
            <a:endParaRPr lang="fi-FI" dirty="0"/>
          </a:p>
        </p:txBody>
      </p:sp>
      <p:pic>
        <p:nvPicPr>
          <p:cNvPr id="4" name="Sisällön paikkamerkki 3" descr="20120914_105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DER FLUR</a:t>
            </a:r>
            <a:endParaRPr lang="fi-FI" dirty="0"/>
          </a:p>
        </p:txBody>
      </p:sp>
      <p:pic>
        <p:nvPicPr>
          <p:cNvPr id="6" name="Kuva 5" descr="20120908_173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836712"/>
            <a:ext cx="4515966" cy="6021288"/>
          </a:xfrm>
          <a:prstGeom prst="rect">
            <a:avLst/>
          </a:prstGeom>
        </p:spPr>
      </p:pic>
      <p:sp>
        <p:nvSpPr>
          <p:cNvPr id="7" name="Tekstikehys 6"/>
          <p:cNvSpPr txBox="1"/>
          <p:nvPr/>
        </p:nvSpPr>
        <p:spPr>
          <a:xfrm>
            <a:off x="1691680" y="18864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 smtClean="0"/>
              <a:t>En </a:t>
            </a:r>
            <a:r>
              <a:rPr lang="fi-FI" sz="4000" dirty="0" err="1" smtClean="0"/>
              <a:t>hall</a:t>
            </a:r>
            <a:endParaRPr lang="fi-FI" sz="4000" dirty="0"/>
          </a:p>
        </p:txBody>
      </p:sp>
      <p:sp>
        <p:nvSpPr>
          <p:cNvPr id="5" name="Tekstikehys 4"/>
          <p:cNvSpPr txBox="1"/>
          <p:nvPr/>
        </p:nvSpPr>
        <p:spPr>
          <a:xfrm>
            <a:off x="2555776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En </a:t>
            </a:r>
            <a:r>
              <a:rPr lang="fi-FI" dirty="0" err="1" smtClean="0"/>
              <a:t>tavla</a:t>
            </a:r>
            <a:endParaRPr lang="fi-FI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20120914_145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6" name="Tekstikehys 5"/>
          <p:cNvSpPr txBox="1"/>
          <p:nvPr/>
        </p:nvSpPr>
        <p:spPr>
          <a:xfrm>
            <a:off x="1979712" y="476672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 smtClean="0"/>
              <a:t>Ett </a:t>
            </a:r>
            <a:r>
              <a:rPr lang="fi-FI" sz="4400" dirty="0" err="1" smtClean="0"/>
              <a:t>kök</a:t>
            </a:r>
            <a:endParaRPr lang="fi-FI" sz="4400" dirty="0" smtClean="0"/>
          </a:p>
          <a:p>
            <a:pPr algn="ctr"/>
            <a:endParaRPr lang="fi-FI" sz="4400" dirty="0"/>
          </a:p>
        </p:txBody>
      </p:sp>
      <p:sp>
        <p:nvSpPr>
          <p:cNvPr id="5" name="Tekstikehys 4"/>
          <p:cNvSpPr txBox="1"/>
          <p:nvPr/>
        </p:nvSpPr>
        <p:spPr>
          <a:xfrm>
            <a:off x="1547664" y="422108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Ett </a:t>
            </a:r>
            <a:r>
              <a:rPr lang="fi-FI" dirty="0" err="1" smtClean="0"/>
              <a:t>bord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en </a:t>
            </a:r>
            <a:r>
              <a:rPr lang="fi-FI" dirty="0" err="1" smtClean="0"/>
              <a:t>stol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20120914_140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780245" cy="5085184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1187624" y="548680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 smtClean="0"/>
              <a:t>Ett </a:t>
            </a:r>
            <a:r>
              <a:rPr lang="fi-FI" sz="4400" dirty="0" err="1" smtClean="0"/>
              <a:t>sovrum</a:t>
            </a:r>
            <a:endParaRPr lang="fi-FI" sz="4400" dirty="0" smtClean="0"/>
          </a:p>
          <a:p>
            <a:pPr algn="ctr"/>
            <a:endParaRPr lang="fi-FI" sz="4400" dirty="0"/>
          </a:p>
        </p:txBody>
      </p:sp>
      <p:sp>
        <p:nvSpPr>
          <p:cNvPr id="4" name="Tekstikehys 3"/>
          <p:cNvSpPr txBox="1"/>
          <p:nvPr/>
        </p:nvSpPr>
        <p:spPr>
          <a:xfrm>
            <a:off x="4427984" y="49411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En </a:t>
            </a:r>
            <a:r>
              <a:rPr lang="fi-FI" dirty="0" err="1" smtClean="0"/>
              <a:t>säng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5436096" y="18448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En </a:t>
            </a:r>
            <a:r>
              <a:rPr lang="fi-FI" smtClean="0"/>
              <a:t>lampa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0120914_14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41376"/>
            <a:ext cx="7200800" cy="5400600"/>
          </a:xfrm>
          <a:prstGeom prst="rect">
            <a:avLst/>
          </a:prstGeom>
        </p:spPr>
      </p:pic>
      <p:sp>
        <p:nvSpPr>
          <p:cNvPr id="3" name="Tekstikehys 2"/>
          <p:cNvSpPr txBox="1"/>
          <p:nvPr/>
        </p:nvSpPr>
        <p:spPr>
          <a:xfrm>
            <a:off x="1979712" y="404664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 smtClean="0"/>
              <a:t>Ett </a:t>
            </a:r>
            <a:r>
              <a:rPr lang="fi-FI" sz="4400" dirty="0" err="1" smtClean="0"/>
              <a:t>barnrum</a:t>
            </a:r>
            <a:endParaRPr lang="fi-FI" sz="4400" dirty="0"/>
          </a:p>
        </p:txBody>
      </p:sp>
      <p:sp>
        <p:nvSpPr>
          <p:cNvPr id="4" name="Tekstikehys 3"/>
          <p:cNvSpPr txBox="1"/>
          <p:nvPr/>
        </p:nvSpPr>
        <p:spPr>
          <a:xfrm>
            <a:off x="1115616" y="35010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Ett </a:t>
            </a:r>
            <a:r>
              <a:rPr lang="fi-FI" dirty="0" err="1" smtClean="0"/>
              <a:t>skåp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0120914_143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356309" cy="5517232"/>
          </a:xfrm>
          <a:prstGeom prst="rect">
            <a:avLst/>
          </a:prstGeom>
        </p:spPr>
      </p:pic>
      <p:sp>
        <p:nvSpPr>
          <p:cNvPr id="3" name="Tekstikehys 2"/>
          <p:cNvSpPr txBox="1"/>
          <p:nvPr/>
        </p:nvSpPr>
        <p:spPr>
          <a:xfrm>
            <a:off x="1763688" y="404664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 smtClean="0"/>
              <a:t>Ett </a:t>
            </a:r>
            <a:r>
              <a:rPr lang="fi-FI" sz="4400" dirty="0" err="1" smtClean="0"/>
              <a:t>vardagsrum</a:t>
            </a:r>
            <a:endParaRPr lang="fi-FI" sz="4400" dirty="0"/>
          </a:p>
        </p:txBody>
      </p:sp>
      <p:sp>
        <p:nvSpPr>
          <p:cNvPr id="4" name="Tekstikehys 3"/>
          <p:cNvSpPr txBox="1"/>
          <p:nvPr/>
        </p:nvSpPr>
        <p:spPr>
          <a:xfrm>
            <a:off x="4716016" y="24928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En </a:t>
            </a:r>
            <a:r>
              <a:rPr lang="fi-FI" dirty="0" err="1" smtClean="0"/>
              <a:t>lampa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1979712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En matta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0120914_115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972267" cy="5229200"/>
          </a:xfrm>
          <a:prstGeom prst="rect">
            <a:avLst/>
          </a:prstGeom>
        </p:spPr>
      </p:pic>
      <p:sp>
        <p:nvSpPr>
          <p:cNvPr id="3" name="Tekstikehys 2"/>
          <p:cNvSpPr txBox="1"/>
          <p:nvPr/>
        </p:nvSpPr>
        <p:spPr>
          <a:xfrm>
            <a:off x="1547664" y="62068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 smtClean="0"/>
              <a:t>Ett </a:t>
            </a:r>
            <a:r>
              <a:rPr lang="fi-FI" sz="4400" dirty="0" err="1" smtClean="0"/>
              <a:t>arbetsrum</a:t>
            </a:r>
            <a:endParaRPr lang="fi-FI" sz="4400" dirty="0"/>
          </a:p>
        </p:txBody>
      </p:sp>
      <p:sp>
        <p:nvSpPr>
          <p:cNvPr id="5" name="Tekstikehys 4"/>
          <p:cNvSpPr txBox="1"/>
          <p:nvPr/>
        </p:nvSpPr>
        <p:spPr>
          <a:xfrm>
            <a:off x="4572000" y="242088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En </a:t>
            </a:r>
            <a:r>
              <a:rPr lang="fi-FI" dirty="0" err="1" smtClean="0"/>
              <a:t>bokhylla</a:t>
            </a:r>
            <a:endParaRPr lang="fi-FI" dirty="0"/>
          </a:p>
        </p:txBody>
      </p:sp>
      <p:sp>
        <p:nvSpPr>
          <p:cNvPr id="7" name="Tekstikehys 6"/>
          <p:cNvSpPr txBox="1"/>
          <p:nvPr/>
        </p:nvSpPr>
        <p:spPr>
          <a:xfrm>
            <a:off x="2699792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En </a:t>
            </a:r>
            <a:r>
              <a:rPr lang="fi-FI" dirty="0" err="1" smtClean="0"/>
              <a:t>soffa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39</Words>
  <Application>Microsoft Office PowerPoint</Application>
  <PresentationFormat>Näytössä katseltava diaesitys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 *¨¨</vt:lpstr>
      <vt:lpstr>Ett gammalt höghus</vt:lpstr>
      <vt:lpstr>DER FLUR</vt:lpstr>
      <vt:lpstr>Dia 4</vt:lpstr>
      <vt:lpstr>Dia 5</vt:lpstr>
      <vt:lpstr>Dia 6</vt:lpstr>
      <vt:lpstr>Dia 7</vt:lpstr>
      <vt:lpstr>Dia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koti</dc:creator>
  <cp:lastModifiedBy>koti</cp:lastModifiedBy>
  <cp:revision>7</cp:revision>
  <dcterms:created xsi:type="dcterms:W3CDTF">2013-04-23T17:36:25Z</dcterms:created>
  <dcterms:modified xsi:type="dcterms:W3CDTF">2014-02-11T18:46:02Z</dcterms:modified>
</cp:coreProperties>
</file>