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83" r:id="rId7"/>
    <p:sldId id="285" r:id="rId8"/>
    <p:sldId id="257" r:id="rId9"/>
    <p:sldId id="260" r:id="rId10"/>
    <p:sldId id="259" r:id="rId11"/>
    <p:sldId id="258" r:id="rId12"/>
    <p:sldId id="281" r:id="rId13"/>
    <p:sldId id="282" r:id="rId14"/>
    <p:sldId id="284" r:id="rId15"/>
    <p:sldId id="266" r:id="rId16"/>
    <p:sldId id="262" r:id="rId17"/>
    <p:sldId id="267" r:id="rId18"/>
    <p:sldId id="268" r:id="rId19"/>
    <p:sldId id="273" r:id="rId20"/>
    <p:sldId id="274" r:id="rId21"/>
    <p:sldId id="276" r:id="rId22"/>
    <p:sldId id="269" r:id="rId23"/>
    <p:sldId id="263" r:id="rId24"/>
    <p:sldId id="270" r:id="rId25"/>
    <p:sldId id="271" r:id="rId26"/>
    <p:sldId id="272" r:id="rId27"/>
    <p:sldId id="278" r:id="rId28"/>
    <p:sldId id="277" r:id="rId29"/>
    <p:sldId id="279" r:id="rId30"/>
    <p:sldId id="280" r:id="rId31"/>
    <p:sldId id="275" r:id="rId3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46-794E-4B45-B381-E5D499987A6D}" type="datetimeFigureOut">
              <a:rPr lang="fi-FI" smtClean="0"/>
              <a:t>11.1.2021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DC9-525C-4DA6-9129-3E6C79C6C6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016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46-794E-4B45-B381-E5D499987A6D}" type="datetimeFigureOut">
              <a:rPr lang="fi-FI" smtClean="0"/>
              <a:t>11.1.2021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DC9-525C-4DA6-9129-3E6C79C6C6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164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46-794E-4B45-B381-E5D499987A6D}" type="datetimeFigureOut">
              <a:rPr lang="fi-FI" smtClean="0"/>
              <a:t>11.1.2021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DC9-525C-4DA6-9129-3E6C79C6C6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982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46-794E-4B45-B381-E5D499987A6D}" type="datetimeFigureOut">
              <a:rPr lang="fi-FI" smtClean="0"/>
              <a:t>11.1.2021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DC9-525C-4DA6-9129-3E6C79C6C6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604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46-794E-4B45-B381-E5D499987A6D}" type="datetimeFigureOut">
              <a:rPr lang="fi-FI" smtClean="0"/>
              <a:t>11.1.2021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DC9-525C-4DA6-9129-3E6C79C6C6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983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46-794E-4B45-B381-E5D499987A6D}" type="datetimeFigureOut">
              <a:rPr lang="fi-FI" smtClean="0"/>
              <a:t>11.1.2021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DC9-525C-4DA6-9129-3E6C79C6C6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677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46-794E-4B45-B381-E5D499987A6D}" type="datetimeFigureOut">
              <a:rPr lang="fi-FI" smtClean="0"/>
              <a:t>11.1.2021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DC9-525C-4DA6-9129-3E6C79C6C6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93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46-794E-4B45-B381-E5D499987A6D}" type="datetimeFigureOut">
              <a:rPr lang="fi-FI" smtClean="0"/>
              <a:t>11.1.2021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DC9-525C-4DA6-9129-3E6C79C6C6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866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46-794E-4B45-B381-E5D499987A6D}" type="datetimeFigureOut">
              <a:rPr lang="fi-FI" smtClean="0"/>
              <a:t>11.1.2021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DC9-525C-4DA6-9129-3E6C79C6C6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23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46-794E-4B45-B381-E5D499987A6D}" type="datetimeFigureOut">
              <a:rPr lang="fi-FI" smtClean="0"/>
              <a:t>11.1.2021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DC9-525C-4DA6-9129-3E6C79C6C6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330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46-794E-4B45-B381-E5D499987A6D}" type="datetimeFigureOut">
              <a:rPr lang="fi-FI" smtClean="0"/>
              <a:t>11.1.2021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DC9-525C-4DA6-9129-3E6C79C6C6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439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lum/>
          </a:blip>
          <a:srcRect/>
          <a:stretch>
            <a:fillRect t="-84000" b="-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3B946-794E-4B45-B381-E5D499987A6D}" type="datetimeFigureOut">
              <a:rPr lang="fi-FI" smtClean="0"/>
              <a:t>11.1.2021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12DC9-525C-4DA6-9129-3E6C79C6C6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390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tiedostamaton.net/defenssi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ua.info/" TargetMode="External"/><Relationship Id="rId2" Type="http://schemas.openxmlformats.org/officeDocument/2006/relationships/hyperlink" Target="https://www.nyyti.fi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g"/><Relationship Id="rId5" Type="http://schemas.openxmlformats.org/officeDocument/2006/relationships/hyperlink" Target="https://www.mielenterveystalo.fi/" TargetMode="External"/><Relationship Id="rId4" Type="http://schemas.openxmlformats.org/officeDocument/2006/relationships/hyperlink" Target="https://tukinet.net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yti.fi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Psyykkinen hyvinvointi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- miten voin hyvin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585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Defenssit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4294967295"/>
          </p:nvPr>
        </p:nvSpPr>
        <p:spPr>
          <a:xfrm>
            <a:off x="1491916" y="1825625"/>
            <a:ext cx="10700084" cy="4351338"/>
          </a:xfrm>
        </p:spPr>
        <p:txBody>
          <a:bodyPr>
            <a:normAutofit/>
          </a:bodyPr>
          <a:lstStyle/>
          <a:p>
            <a:endParaRPr lang="fi-FI" dirty="0" smtClean="0"/>
          </a:p>
          <a:p>
            <a:pPr lvl="1"/>
            <a:r>
              <a:rPr lang="fi-FI" b="1" dirty="0" smtClean="0"/>
              <a:t>kieltäminen</a:t>
            </a:r>
            <a:r>
              <a:rPr lang="fi-FI" dirty="0" smtClean="0"/>
              <a:t> (</a:t>
            </a:r>
            <a:r>
              <a:rPr lang="fi-FI" dirty="0" err="1" smtClean="0"/>
              <a:t>mitää</a:t>
            </a:r>
            <a:r>
              <a:rPr lang="fi-FI" dirty="0" smtClean="0"/>
              <a:t> </a:t>
            </a:r>
            <a:r>
              <a:rPr lang="fi-FI" dirty="0" err="1" smtClean="0"/>
              <a:t>koskaa</a:t>
            </a:r>
            <a:r>
              <a:rPr lang="fi-FI" dirty="0" smtClean="0"/>
              <a:t> </a:t>
            </a:r>
            <a:r>
              <a:rPr lang="fi-FI" dirty="0" err="1" smtClean="0"/>
              <a:t>ollu</a:t>
            </a:r>
            <a:r>
              <a:rPr lang="fi-FI" dirty="0"/>
              <a:t>)</a:t>
            </a:r>
            <a:endParaRPr lang="fi-FI" dirty="0" smtClean="0"/>
          </a:p>
          <a:p>
            <a:pPr lvl="1"/>
            <a:r>
              <a:rPr lang="fi-FI" b="1" dirty="0" smtClean="0"/>
              <a:t>lohkominen</a:t>
            </a:r>
            <a:r>
              <a:rPr lang="fi-FI" dirty="0" smtClean="0"/>
              <a:t> (</a:t>
            </a:r>
            <a:r>
              <a:rPr lang="fi-FI" dirty="0" err="1" smtClean="0"/>
              <a:t>hyvikset</a:t>
            </a:r>
            <a:r>
              <a:rPr lang="fi-FI" dirty="0" smtClean="0"/>
              <a:t> vs. </a:t>
            </a:r>
            <a:r>
              <a:rPr lang="fi-FI" dirty="0" err="1" smtClean="0"/>
              <a:t>pahikset</a:t>
            </a:r>
            <a:r>
              <a:rPr lang="fi-FI" dirty="0" smtClean="0"/>
              <a:t>)</a:t>
            </a:r>
          </a:p>
          <a:p>
            <a:pPr lvl="1"/>
            <a:r>
              <a:rPr lang="fi-FI" b="1" dirty="0" smtClean="0"/>
              <a:t>projektio</a:t>
            </a:r>
            <a:r>
              <a:rPr lang="fi-FI" dirty="0" smtClean="0"/>
              <a:t> (</a:t>
            </a:r>
            <a:r>
              <a:rPr lang="fi-FI" dirty="0" err="1" smtClean="0"/>
              <a:t>tota</a:t>
            </a:r>
            <a:r>
              <a:rPr lang="fi-FI" dirty="0" smtClean="0"/>
              <a:t> ..</a:t>
            </a:r>
            <a:r>
              <a:rPr lang="fi-FI" dirty="0" err="1" smtClean="0"/>
              <a:t>tuttaa</a:t>
            </a:r>
            <a:r>
              <a:rPr lang="fi-FI" dirty="0" smtClean="0"/>
              <a:t> </a:t>
            </a:r>
            <a:r>
              <a:rPr lang="fi-FI" dirty="0" err="1" smtClean="0"/>
              <a:t>tää</a:t>
            </a:r>
            <a:r>
              <a:rPr lang="fi-FI" dirty="0" smtClean="0"/>
              <a:t> elämä)</a:t>
            </a:r>
          </a:p>
          <a:p>
            <a:pPr lvl="1"/>
            <a:r>
              <a:rPr lang="fi-FI" b="1" dirty="0" smtClean="0"/>
              <a:t>interjektio</a:t>
            </a:r>
            <a:r>
              <a:rPr lang="fi-FI" dirty="0" smtClean="0"/>
              <a:t> (mulla on varmaan kaikki psyykkiset taudit)</a:t>
            </a:r>
          </a:p>
          <a:p>
            <a:pPr lvl="1"/>
            <a:r>
              <a:rPr lang="fi-FI" b="1" dirty="0" smtClean="0"/>
              <a:t>siirtäminen</a:t>
            </a:r>
            <a:r>
              <a:rPr lang="fi-FI" dirty="0" smtClean="0"/>
              <a:t> (siirtää paskan syyttömälle)</a:t>
            </a:r>
          </a:p>
          <a:p>
            <a:pPr lvl="1"/>
            <a:r>
              <a:rPr lang="fi-FI" b="1" dirty="0" smtClean="0"/>
              <a:t>taantuma</a:t>
            </a:r>
            <a:r>
              <a:rPr lang="fi-FI" dirty="0" smtClean="0"/>
              <a:t> (</a:t>
            </a:r>
            <a:r>
              <a:rPr lang="fi-FI" dirty="0" err="1" smtClean="0"/>
              <a:t>mä</a:t>
            </a:r>
            <a:r>
              <a:rPr lang="fi-FI" dirty="0" smtClean="0"/>
              <a:t> </a:t>
            </a:r>
            <a:r>
              <a:rPr lang="fi-FI" dirty="0" err="1" smtClean="0"/>
              <a:t>oon</a:t>
            </a:r>
            <a:r>
              <a:rPr lang="fi-FI" dirty="0" smtClean="0"/>
              <a:t> turvassa tutti suussa)</a:t>
            </a:r>
          </a:p>
          <a:p>
            <a:pPr lvl="1"/>
            <a:r>
              <a:rPr lang="fi-FI" b="1" dirty="0" smtClean="0"/>
              <a:t>supressio</a:t>
            </a:r>
            <a:r>
              <a:rPr lang="fi-FI" dirty="0" smtClean="0"/>
              <a:t> (kilo suklaata niin ei ahdista)</a:t>
            </a:r>
          </a:p>
          <a:p>
            <a:pPr lvl="1"/>
            <a:r>
              <a:rPr lang="fi-FI" b="1" dirty="0" smtClean="0"/>
              <a:t>liiallinen</a:t>
            </a:r>
            <a:r>
              <a:rPr lang="fi-FI" dirty="0" smtClean="0"/>
              <a:t> </a:t>
            </a:r>
            <a:r>
              <a:rPr lang="fi-FI" b="1" dirty="0" smtClean="0"/>
              <a:t>kontrollointi</a:t>
            </a:r>
            <a:r>
              <a:rPr lang="fi-FI" dirty="0" smtClean="0"/>
              <a:t> (perfektionismi, </a:t>
            </a:r>
            <a:r>
              <a:rPr lang="fi-FI" dirty="0" err="1" smtClean="0"/>
              <a:t>ortoreksia</a:t>
            </a:r>
            <a:r>
              <a:rPr lang="fi-FI" dirty="0"/>
              <a:t>)</a:t>
            </a:r>
            <a:endParaRPr lang="fi-FI" dirty="0" smtClean="0"/>
          </a:p>
          <a:p>
            <a:pPr marL="457200" lvl="1" indent="0">
              <a:buNone/>
            </a:pPr>
            <a:r>
              <a:rPr lang="fi-FI" dirty="0" smtClean="0">
                <a:hlinkClick r:id="rId2"/>
              </a:rPr>
              <a:t>http://tiedostamaton.net/defenssit/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314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84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Käytäntöön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b="1" dirty="0" smtClean="0"/>
              <a:t>Syö säännöllisesti.</a:t>
            </a:r>
            <a:endParaRPr lang="fi-FI" b="1" dirty="0"/>
          </a:p>
        </p:txBody>
      </p:sp>
      <p:pic>
        <p:nvPicPr>
          <p:cNvPr id="3074" name="Picture 2" descr="Kuvahaun tulos haulle foo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521" y="1715293"/>
            <a:ext cx="5255730" cy="446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9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• Nuku ja lepää riittävästi.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pic>
        <p:nvPicPr>
          <p:cNvPr id="5124" name="Picture 4" descr="Kuvahaun tulos haulle re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825624"/>
            <a:ext cx="5511729" cy="36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55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• Liiku säännöllisesti.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pic>
        <p:nvPicPr>
          <p:cNvPr id="6146" name="Picture 2" descr="Kuvahaun tulos haulle exerci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777" y="1825624"/>
            <a:ext cx="6018701" cy="401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22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Rentoudu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5122" name="Picture 2" descr="Kuvahaun tulos haulle mindfulne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3140718"/>
            <a:ext cx="5241099" cy="341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9" y="3281886"/>
            <a:ext cx="5229585" cy="294436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52" y="365125"/>
            <a:ext cx="8243139" cy="252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5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Tarkasta tavoitteet </a:t>
            </a:r>
          </a:p>
          <a:p>
            <a:pPr marL="0" indent="0">
              <a:buNone/>
            </a:pPr>
            <a:r>
              <a:rPr lang="fi-FI" dirty="0" smtClean="0"/>
              <a:t>(liian helpot/liian vaikeat?)</a:t>
            </a:r>
            <a:endParaRPr lang="fi-FI" dirty="0"/>
          </a:p>
        </p:txBody>
      </p:sp>
      <p:pic>
        <p:nvPicPr>
          <p:cNvPr id="2050" name="Picture 2" descr="Kuvahaun tulos haulle goa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04" y="3752510"/>
            <a:ext cx="4369822" cy="242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uvahaun tulos haulle go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5878882" cy="480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66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 descr="https://mieli.fi/sites/default/files/materials/tunteet_paino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903" y="1928683"/>
            <a:ext cx="6744743" cy="47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isällön paikkamerkki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Käsittele tunteitasi</a:t>
            </a:r>
          </a:p>
          <a:p>
            <a:pPr marL="0" indent="0">
              <a:buNone/>
            </a:pPr>
            <a:r>
              <a:rPr lang="fi-FI" dirty="0" smtClean="0"/>
              <a:t>(älä kiellä olemassaoloa, jaa)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76081"/>
            <a:ext cx="4081919" cy="408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7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Aikatauluta, siivoa, järjestä</a:t>
            </a:r>
            <a:endParaRPr lang="fi-FI" dirty="0"/>
          </a:p>
        </p:txBody>
      </p:sp>
      <p:pic>
        <p:nvPicPr>
          <p:cNvPr id="4098" name="Picture 2" descr="https://donnadowney.typepad.com/.a/6a00d83451929069e20168ea40c8c1970c-p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263" y="1825624"/>
            <a:ext cx="6079704" cy="444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01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• Pidä pieniä taukoja päivän mittaan, vaihda asentoa ja liiku.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pic>
        <p:nvPicPr>
          <p:cNvPr id="8194" name="Picture 2" descr="Kuvahaun tulos haulle mini brea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015" y="1980370"/>
            <a:ext cx="4338785" cy="43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4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52" y="365125"/>
            <a:ext cx="11219967" cy="6148217"/>
          </a:xfrm>
        </p:spPr>
      </p:pic>
    </p:spTree>
    <p:extLst>
      <p:ext uri="{BB962C8B-B14F-4D97-AF65-F5344CB8AC3E}">
        <p14:creationId xmlns:p14="http://schemas.microsoft.com/office/powerpoint/2010/main" val="150571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• Käytä nautintoaineita vain kohtuullisesti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pic>
        <p:nvPicPr>
          <p:cNvPr id="9218" name="Picture 2" descr="Kuvahaun tulos haulle moder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502" y="1690687"/>
            <a:ext cx="5146297" cy="514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2804160"/>
            <a:ext cx="6000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5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Muista sosiaaliset suhteet</a:t>
            </a:r>
            <a:endParaRPr lang="fi-FI" dirty="0"/>
          </a:p>
        </p:txBody>
      </p:sp>
      <p:sp>
        <p:nvSpPr>
          <p:cNvPr id="5" name="AutoShape 2" descr="Kuvahaun tulos haulle toget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252" name="Picture 12" descr="https://i1.wp.com/together.is/wp-content/uploads/2019/03/helena-lopes-459331-unsplash.jpg?fit=800%2C533&amp;ssl=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914" y="1690688"/>
            <a:ext cx="6182768" cy="411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91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• Pidä yllä rakentavaa ajattelua, vastusta kielteistä ajattelua.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pic>
        <p:nvPicPr>
          <p:cNvPr id="11266" name="Picture 2" descr="Kuvahaun tulos haulle positive think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013" y="1690688"/>
            <a:ext cx="4870938" cy="33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Kuvahaun tulos haulle positive thin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AutoShape 6" descr="Kuvahaun tulos haulle positive think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060700"/>
            <a:ext cx="54864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1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2292" name="Picture 4" descr="Kuvahaun tulos haulle black and whi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2" y="587668"/>
            <a:ext cx="4351338" cy="515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Vältä jatkuvaa mustavalkoista ajattelua </a:t>
            </a:r>
          </a:p>
          <a:p>
            <a:pPr marL="0" indent="0">
              <a:buNone/>
            </a:pPr>
            <a:r>
              <a:rPr lang="fi-FI" dirty="0" smtClean="0"/>
              <a:t>(hetkittäin voi olla selviytymiskeino)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030" name="Picture 6" descr="Kuvahaun tulos haulle color m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79572"/>
            <a:ext cx="4948825" cy="363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92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Rakenna ja ruoki motivaatiota</a:t>
            </a:r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12" y="2162602"/>
            <a:ext cx="5021204" cy="3341383"/>
          </a:xfr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3" y="2778369"/>
            <a:ext cx="5290093" cy="326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Muista apu</a:t>
            </a:r>
          </a:p>
          <a:p>
            <a:endParaRPr lang="fi-FI" dirty="0"/>
          </a:p>
          <a:p>
            <a:r>
              <a:rPr lang="fi-FI" dirty="0">
                <a:hlinkClick r:id="rId2"/>
              </a:rPr>
              <a:t>https://www.nyyti.fi/</a:t>
            </a:r>
            <a:endParaRPr lang="fi-FI" dirty="0"/>
          </a:p>
          <a:p>
            <a:r>
              <a:rPr lang="fi-FI" dirty="0">
                <a:hlinkClick r:id="rId3"/>
              </a:rPr>
              <a:t>http://www.apua.info/</a:t>
            </a:r>
            <a:endParaRPr lang="fi-FI" dirty="0"/>
          </a:p>
          <a:p>
            <a:r>
              <a:rPr lang="fi-FI" dirty="0">
                <a:hlinkClick r:id="rId4"/>
              </a:rPr>
              <a:t>https://tukinet.net/</a:t>
            </a:r>
            <a:endParaRPr lang="fi-FI" dirty="0"/>
          </a:p>
          <a:p>
            <a:r>
              <a:rPr lang="fi-FI" dirty="0">
                <a:hlinkClick r:id="rId5"/>
              </a:rPr>
              <a:t>https://www.mielenterveystalo.fi/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84" y="1825625"/>
            <a:ext cx="3379539" cy="4351338"/>
          </a:xfrm>
        </p:spPr>
      </p:pic>
    </p:spTree>
    <p:extLst>
      <p:ext uri="{BB962C8B-B14F-4D97-AF65-F5344CB8AC3E}">
        <p14:creationId xmlns:p14="http://schemas.microsoft.com/office/powerpoint/2010/main" val="24635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2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7258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/>
          <a:lstStyle/>
          <a:p>
            <a:endParaRPr lang="fi-FI" dirty="0" smtClean="0">
              <a:hlinkClick r:id="rId2"/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47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Hyvinvoinnin psykologinen tausta</a:t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dirty="0" smtClean="0"/>
              <a:t>pahoinvoinnin poissaolo</a:t>
            </a:r>
          </a:p>
          <a:p>
            <a:pPr>
              <a:buFontTx/>
              <a:buChar char="-"/>
            </a:pPr>
            <a:r>
              <a:rPr lang="fi-FI" dirty="0" smtClean="0"/>
              <a:t>yksilön kokemus mielekkyydestä</a:t>
            </a:r>
          </a:p>
          <a:p>
            <a:pPr marL="914400" lvl="1" indent="-457200">
              <a:buAutoNum type="arabicPeriod"/>
            </a:pPr>
            <a:r>
              <a:rPr lang="fi-FI" b="1" dirty="0" smtClean="0"/>
              <a:t>autonomia</a:t>
            </a:r>
            <a:r>
              <a:rPr lang="fi-FI" dirty="0" smtClean="0"/>
              <a:t> (kokemus minuudesta ja </a:t>
            </a:r>
            <a:r>
              <a:rPr lang="fi-FI" dirty="0" err="1" smtClean="0"/>
              <a:t>minän</a:t>
            </a:r>
            <a:r>
              <a:rPr lang="fi-FI" dirty="0" smtClean="0"/>
              <a:t> mahdollisuuksista)</a:t>
            </a:r>
          </a:p>
          <a:p>
            <a:pPr marL="914400" lvl="1" indent="-457200">
              <a:buAutoNum type="arabicPeriod"/>
            </a:pPr>
            <a:r>
              <a:rPr lang="fi-FI" b="1" dirty="0" smtClean="0"/>
              <a:t>kyvykkyys</a:t>
            </a:r>
            <a:r>
              <a:rPr lang="fi-FI" dirty="0" smtClean="0"/>
              <a:t> (riitän, osaan ympäristössäni)</a:t>
            </a:r>
          </a:p>
          <a:p>
            <a:pPr marL="914400" lvl="1" indent="-457200">
              <a:buAutoNum type="arabicPeriod"/>
            </a:pPr>
            <a:r>
              <a:rPr lang="fi-FI" b="1" dirty="0" smtClean="0"/>
              <a:t>kuuluminen</a:t>
            </a:r>
            <a:r>
              <a:rPr lang="fi-FI" dirty="0" smtClean="0"/>
              <a:t> (olen osa suurempaa, liityn)</a:t>
            </a:r>
          </a:p>
          <a:p>
            <a:pPr marL="914400" lvl="1" indent="-457200">
              <a:buAutoNum type="arabicPeriod"/>
            </a:pPr>
            <a:r>
              <a:rPr lang="fi-FI" b="1" dirty="0" smtClean="0"/>
              <a:t>olen</a:t>
            </a:r>
            <a:r>
              <a:rPr lang="fi-FI" dirty="0" smtClean="0"/>
              <a:t> </a:t>
            </a:r>
            <a:r>
              <a:rPr lang="fi-FI" b="1" dirty="0" smtClean="0"/>
              <a:t>turvassa</a:t>
            </a:r>
            <a:endParaRPr lang="fi-FI" b="1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2400" b="1" dirty="0" err="1"/>
              <a:t>Carol</a:t>
            </a:r>
            <a:r>
              <a:rPr lang="fi-FI" sz="2400" b="1" dirty="0"/>
              <a:t> </a:t>
            </a:r>
            <a:r>
              <a:rPr lang="fi-FI" sz="2400" b="1" dirty="0" err="1"/>
              <a:t>Ryff</a:t>
            </a:r>
            <a:r>
              <a:rPr lang="fi-FI" sz="2400" b="1" dirty="0"/>
              <a:t>: psykologinen hyvinvointi </a:t>
            </a:r>
            <a:r>
              <a:rPr lang="fi-FI" sz="2400" dirty="0"/>
              <a:t>= teoria, jonka mukaan psykologinen hyvinvointi koostuu kuudesta ulottuvuudesta 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Itsensä hyväksyminen 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Myönteiset ihmissuhteet 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Autonomia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Ympäristön hallinta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Elämän tarkoituksen kokemus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Henkilökohtainen kasvu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675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100806"/>
            <a:ext cx="11406188" cy="6415981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426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Haasteet psyykkiselle hyvinvoinnille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yöristetty suorakulmio 3"/>
          <p:cNvSpPr/>
          <p:nvPr/>
        </p:nvSpPr>
        <p:spPr>
          <a:xfrm>
            <a:off x="689317" y="1690689"/>
            <a:ext cx="2912012" cy="9540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KEHITYKSEN VAIHEET</a:t>
            </a:r>
          </a:p>
          <a:p>
            <a:pPr algn="ctr"/>
            <a:r>
              <a:rPr lang="fi-FI" dirty="0" err="1" smtClean="0"/>
              <a:t>esim</a:t>
            </a:r>
            <a:r>
              <a:rPr lang="fi-FI" dirty="0" smtClean="0"/>
              <a:t> murrosikä</a:t>
            </a:r>
            <a:endParaRPr lang="fi-FI" dirty="0"/>
          </a:p>
        </p:txBody>
      </p:sp>
      <p:sp>
        <p:nvSpPr>
          <p:cNvPr id="5" name="Pyöristetty suorakulmio 4"/>
          <p:cNvSpPr/>
          <p:nvPr/>
        </p:nvSpPr>
        <p:spPr>
          <a:xfrm>
            <a:off x="1443698" y="2984822"/>
            <a:ext cx="2912012" cy="9540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YMPÄRISTÖN VAATIMUKSET</a:t>
            </a:r>
          </a:p>
          <a:p>
            <a:pPr algn="ctr"/>
            <a:r>
              <a:rPr lang="fi-FI" dirty="0" smtClean="0"/>
              <a:t>(koulu, parisuhde, treenit, omat skeemat)</a:t>
            </a:r>
            <a:endParaRPr lang="fi-FI" dirty="0"/>
          </a:p>
        </p:txBody>
      </p:sp>
      <p:sp>
        <p:nvSpPr>
          <p:cNvPr id="6" name="Pyöristetty suorakulmio 5"/>
          <p:cNvSpPr/>
          <p:nvPr/>
        </p:nvSpPr>
        <p:spPr>
          <a:xfrm>
            <a:off x="7738696" y="3959919"/>
            <a:ext cx="2912012" cy="9540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STRESSI</a:t>
            </a:r>
          </a:p>
          <a:p>
            <a:pPr algn="ctr"/>
            <a:r>
              <a:rPr lang="fi-FI" dirty="0" smtClean="0"/>
              <a:t>(riittämättömyyden tunne)</a:t>
            </a:r>
            <a:endParaRPr lang="fi-FI" dirty="0"/>
          </a:p>
        </p:txBody>
      </p:sp>
      <p:sp>
        <p:nvSpPr>
          <p:cNvPr id="7" name="Pyöristetty suorakulmio 6"/>
          <p:cNvSpPr/>
          <p:nvPr/>
        </p:nvSpPr>
        <p:spPr>
          <a:xfrm>
            <a:off x="838200" y="4471402"/>
            <a:ext cx="3023968" cy="13434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TURVAVERKOSTOJEN PUUTE</a:t>
            </a:r>
          </a:p>
          <a:p>
            <a:pPr algn="ctr"/>
            <a:r>
              <a:rPr lang="fi-FI" dirty="0" smtClean="0"/>
              <a:t>(ei kavereita, ei mahdollisuutta purkaa sisintä)</a:t>
            </a:r>
            <a:endParaRPr lang="fi-FI" dirty="0"/>
          </a:p>
        </p:txBody>
      </p:sp>
      <p:sp>
        <p:nvSpPr>
          <p:cNvPr id="8" name="Pyöristetty suorakulmio 7"/>
          <p:cNvSpPr/>
          <p:nvPr/>
        </p:nvSpPr>
        <p:spPr>
          <a:xfrm>
            <a:off x="3921956" y="5693456"/>
            <a:ext cx="2875084" cy="7711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SELITTÄMÄTÖN</a:t>
            </a:r>
          </a:p>
          <a:p>
            <a:pPr algn="ctr"/>
            <a:r>
              <a:rPr lang="fi-FI" dirty="0" smtClean="0"/>
              <a:t>AHDISTUS</a:t>
            </a:r>
            <a:endParaRPr lang="fi-FI" dirty="0"/>
          </a:p>
        </p:txBody>
      </p:sp>
      <p:sp>
        <p:nvSpPr>
          <p:cNvPr id="9" name="Pyöristetty suorakulmio 8"/>
          <p:cNvSpPr/>
          <p:nvPr/>
        </p:nvSpPr>
        <p:spPr>
          <a:xfrm>
            <a:off x="7569591" y="1685503"/>
            <a:ext cx="3519268" cy="9540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ÄKILLISET MUUTOKSET ELI KRIISIT</a:t>
            </a:r>
          </a:p>
          <a:p>
            <a:pPr algn="ctr"/>
            <a:r>
              <a:rPr lang="fi-FI" dirty="0" smtClean="0"/>
              <a:t>(sairaus, avioero, muutto)</a:t>
            </a:r>
            <a:endParaRPr lang="fi-FI" dirty="0"/>
          </a:p>
        </p:txBody>
      </p:sp>
      <p:sp>
        <p:nvSpPr>
          <p:cNvPr id="10" name="Pyöristetty suorakulmio 9"/>
          <p:cNvSpPr/>
          <p:nvPr/>
        </p:nvSpPr>
        <p:spPr>
          <a:xfrm>
            <a:off x="4266029" y="1440647"/>
            <a:ext cx="3094892" cy="13690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ELÄMÄNHALLINNAN TUNTEET PUUTE</a:t>
            </a:r>
          </a:p>
          <a:p>
            <a:pPr algn="ctr"/>
            <a:r>
              <a:rPr lang="fi-FI" dirty="0" smtClean="0"/>
              <a:t>(riippuvuudet, merkityksettömyys)</a:t>
            </a:r>
            <a:endParaRPr lang="fi-FI" dirty="0"/>
          </a:p>
        </p:txBody>
      </p:sp>
      <p:sp>
        <p:nvSpPr>
          <p:cNvPr id="11" name="Pyöristetty suorakulmio 10"/>
          <p:cNvSpPr/>
          <p:nvPr/>
        </p:nvSpPr>
        <p:spPr>
          <a:xfrm>
            <a:off x="7898158" y="5586154"/>
            <a:ext cx="2912012" cy="9540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UNEN PUUTE</a:t>
            </a:r>
          </a:p>
          <a:p>
            <a:pPr algn="ctr"/>
            <a:r>
              <a:rPr lang="fi-FI" dirty="0" smtClean="0"/>
              <a:t>(puutteellinen palautuminen)</a:t>
            </a:r>
            <a:endParaRPr lang="fi-FI" dirty="0"/>
          </a:p>
        </p:txBody>
      </p:sp>
      <p:sp>
        <p:nvSpPr>
          <p:cNvPr id="12" name="Pyöristetty suorakulmio 11"/>
          <p:cNvSpPr/>
          <p:nvPr/>
        </p:nvSpPr>
        <p:spPr>
          <a:xfrm>
            <a:off x="4390586" y="4523990"/>
            <a:ext cx="2912012" cy="9540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HUOLET</a:t>
            </a:r>
          </a:p>
          <a:p>
            <a:pPr algn="ctr"/>
            <a:r>
              <a:rPr lang="fi-FI" dirty="0" smtClean="0"/>
              <a:t>(raha, tulevaisuus)</a:t>
            </a:r>
            <a:endParaRPr lang="fi-FI" dirty="0"/>
          </a:p>
        </p:txBody>
      </p:sp>
      <p:sp>
        <p:nvSpPr>
          <p:cNvPr id="14" name="Pyöristetty suorakulmio 13"/>
          <p:cNvSpPr/>
          <p:nvPr/>
        </p:nvSpPr>
        <p:spPr>
          <a:xfrm>
            <a:off x="4670474" y="2984822"/>
            <a:ext cx="2899117" cy="9540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Motiivikonfliktit</a:t>
            </a:r>
            <a:endParaRPr lang="fi-FI" dirty="0"/>
          </a:p>
        </p:txBody>
      </p:sp>
      <p:sp>
        <p:nvSpPr>
          <p:cNvPr id="13" name="Pyöristetty suorakulmio 12"/>
          <p:cNvSpPr/>
          <p:nvPr/>
        </p:nvSpPr>
        <p:spPr>
          <a:xfrm>
            <a:off x="7700303" y="2828999"/>
            <a:ext cx="3257843" cy="9488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SOSIAALINEN PAINE JA KILPAILU</a:t>
            </a:r>
          </a:p>
          <a:p>
            <a:pPr algn="ctr"/>
            <a:r>
              <a:rPr lang="fi-FI" dirty="0" smtClean="0"/>
              <a:t>(yo-tulokset, perhe)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558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Stressi biologisena mekanismina</a:t>
            </a:r>
            <a:endParaRPr lang="fi-FI" dirty="0"/>
          </a:p>
        </p:txBody>
      </p:sp>
      <p:pic>
        <p:nvPicPr>
          <p:cNvPr id="4" name="Kuva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51" y="1314545"/>
            <a:ext cx="10044332" cy="518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86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69925" y="1825625"/>
            <a:ext cx="5349875" cy="4351338"/>
          </a:xfrm>
        </p:spPr>
        <p:txBody>
          <a:bodyPr/>
          <a:lstStyle/>
          <a:p>
            <a:pPr marL="0" indent="0" fontAlgn="base">
              <a:buNone/>
            </a:pPr>
            <a:r>
              <a:rPr lang="fi-FI" dirty="0"/>
              <a:t>Elimistö reagoi stressiin </a:t>
            </a:r>
            <a:r>
              <a:rPr lang="fi-FI" b="1" dirty="0"/>
              <a:t>kolmen vaiheen</a:t>
            </a:r>
            <a:r>
              <a:rPr lang="fi-FI" dirty="0"/>
              <a:t> kautta: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Stressihormonit → pikainen sokkitila ja sen jälkeen kehon </a:t>
            </a:r>
            <a:r>
              <a:rPr lang="fi-FI" b="1" dirty="0"/>
              <a:t>hälytystila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Elimistön </a:t>
            </a:r>
            <a:r>
              <a:rPr lang="fi-FI" b="1" dirty="0"/>
              <a:t>vastustusvaihe</a:t>
            </a:r>
            <a:r>
              <a:rPr lang="fi-FI" dirty="0"/>
              <a:t> → pyrkimys löytää tavat selvitä tilanteesta</a:t>
            </a:r>
            <a:r>
              <a:rPr lang="en-US" dirty="0"/>
              <a:t>​</a:t>
            </a:r>
          </a:p>
          <a:p>
            <a:pPr fontAlgn="base"/>
            <a:r>
              <a:rPr lang="fi-FI" b="1" dirty="0"/>
              <a:t>Selviytyminen tai uupumus</a:t>
            </a:r>
            <a:endParaRPr lang="en-US" dirty="0"/>
          </a:p>
          <a:p>
            <a:endParaRPr lang="fi-FI" dirty="0"/>
          </a:p>
        </p:txBody>
      </p:sp>
      <p:sp>
        <p:nvSpPr>
          <p:cNvPr id="4" name="AutoShape 2" descr="data:image/jpg;base64,%20/9j/4AAQSkZJRgABAQEAYABgAAD/2wBDAAUDBAQEAwUEBAQFBQUGBwwIBwcHBw8LCwkMEQ8SEhEPERETFhwXExQaFRERGCEYGh0dHx8fExciJCIeJBweHx7/2wBDAQUFBQcGBw4ICA4eFBEUHh4eHh4eHh4eHh4eHh4eHh4eHh4eHh4eHh4eHh4eHh4eHh4eHh4eHh4eHh4eHh4eHh7/wAARCADuAX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yG8SaSt39k89jcG8+xiMISxk2hjgegBBJ6CteuCtfDOrWPjG58SW0e+SXUWR4WkXa1q6qC6/3WDDPqQMUAdFp/ibTr/UZrK2jvWMLyRvMbZxEGTIYb8Y7VPbeINMuI9Mkimcrqe77LlD82FLHPpwK5jwro+r6frd+tzYagIZ7q6kSUX6m32uxKnys5z05xUPh3wjqOny+F7iR7p3tPM+1xS3W+OHMZA2LnA5OOKAOm03xVo+oamNPt5ZvMYusTtCyxzFPvBGIw2PanWHibR76O0ktrguLq5e1j+Q58xAxYH04U/pXOeHdD1yG90Oxu7BIbXRpZ5PtXnKwuA4YLtUcj73OfSqWg+DdW03WdDvkQJCLiWbUId4IV8SBJB6kq4Bx6CgDttf1yy0WO3a8W4driTy4kghaR2bBPAHsDVObxfo0dhZXkbXVwl67pCkNu7yFk+8CuMgjBzUXjXRbzWbrRltZp7dILppJZ4ZAjxKYmAI/EgfjXNTeG9ah0Tw/Cun3Mk9hPcG5NpfCKWQsCBIHJ/iJyR74oA7O88RaXZRabJeSyW51GRYrdJYyrbj2YH7vbr60aj4i06x1RNNk+0y3JVWdYLd5BErHALlQdoJrkPE/hjxB4gdHVUs47bTBHAt2wnkMxbcfmDcMNifPz1qTWdK8WNcXM9hBLFc6lbWu+eG6RDazRhgwfP3l+bPy5zigDptU8U6PpupGwupZhImzznSFmjh3n5d7AYXPvUmo+I9K0+PUpLqZ1XTRGbkhCdok+7j1rmPEeha7Nd65Z2tilxBrQt83RmVRAUUK25TyemRj1qxr/h7UrxfEyR26SJfmyEALgBxGRvz6cA9aAN+58RabD9pCme4a3iildbeFpCUkztIA69Kq2HjHR73Tn1CMXiWyyRx+ZLbOoYu+wbcjnnrjpVDwT4cv9C17WBK3mae8cUdg5YFhGu47D3+Xdj6YqKPQdUHw5sdHMC/bYriJ3TeMAC4Dnnp93mgDqdY1K00mwe9vZCkSkL8qlmZicBQBySScYrKvPF2mWelLqVzbanFAWZW3WUgaPbjJYY4HPWrXi+zF9okludMfUvnVhDHOIXBByGViRgjr1Fc8mj+IbjwDrWnXXnvcXO8WUFzcLLLGhAwrydCc5+nrQBsS+LtLisrW6e31H/S3ZIYvsb+axUZJ24zjHei58X6NFa2FxG11dLfq7W629u8jME+9lQMjHeqvirQb/VrnRFtrmezFsJvNuIJArxExbVI9Ru6+1c/c+HNai07w0I9Lut9hFcR3KWV+sMm5iPnDk9GILH60Adfe+KNNtJ4Ld472SeWJZjFFau7RI3ALgD5efX0p83iPTo9Z/slVuprhWVJGht3dImYZUOwGF45rnPE+l6vdSW9xpOk6hbambRI1vo9SVdhH8Mwz+8A69DnJp2q6TrJ8SLc6VYXVpcPLC1xfx3qrbzqoG4vD1JwCBx6c0AdI3iDTAzqZnyl8LA/If9cQCB9OetRjxNo5N0Bckta3iWcy7DlZWIC8ehJ6/WsKTQNUMs7CBcP4kjvh84/1IC5b9Dx1rLv/AAZq7atLqlogSSbWxLcR+YMTWwkV1b6qQeOuCaAPSqKKKACiiigAooooAKKKKACiiigAooooAKKKKACiiigAooooAKKKKACiiigAooooAKKKKACiiqL6xpEbsj6rYq6khlNwgII7Hmgai3si9RVD+29F/wCgvp//AIEp/jR/bei/9BfT/wDwJT/GixXs59i/RVD+29F/6C+n/wDgSn+NH9t6L/0F9P8A/AlP8aLB7OfYv0VQ/tvRf+gvp/8A4Ep/jR/bei/9BfT/APwJT/Giwezn2L9FUP7b0X/oL6f/AOBKf40f23ov/QX0/wD8CU/xosHs59i/RVD+29F/6C+n/wDgSn+NH9t6L/0F9P8A/AlP8aLB7OfYv0VQ/tvRf+gvp/8A4Ep/jR/bei/9BfT/APwJT/Giwezn2L9FUP7b0X/oL6f/AOBKf40f23ov/QX0/wD8CU/xosHs59i/RVD+29F/6C+n/wDgSn+NH9t6L/0F9P8A/AlP8aLB7OfYv0VQ/tvRf+gvp/8A4Ep/jSf25ov/AEGNP/8AAlP8aLB7OfY0KKz/AO3NF/6DGn/+BKf40f25ov8A0GNP/wDAlP8AGnYPZz7GhRWf/bmi/wDQY0//AMCU/wAaP7c0X/oMaf8A+BKf40WD2c+xoUVn/wBuaL/0GNP/APAlP8aP7c0X/oMaf/4Ep/jRYPZz7GhRWf8A25ov/QY0/wD8CU/xo/tzRf8AoMaf/wCBKf40WD2c+xoUVn/25ov/AEGNP/8AAlP8aP7c0X/oMaf/AOBKf40WD2c+xoUVn/25ov8A0GNP/wDAlP8AGj+3NF/6DGn/APgSn+NFg9nPsaFFZ/8Abmi/9BjT/wDwJT/Gj+3NF/6DGn/+BKf40WYezn2NCis/+3NF/wCgxp//AIEp/jR/bmi/9BjT/wDwJT/GizD2c+xoUVn/ANuaL/0GNP8A/AlP8aP7c0X/AKDGn/8AgSn+NFmHs59jQorP/tzRf+gxp/8A4Ep/jR/bmi/9BjT/APwJT/GizD2c+xoUVn/25ov/AEGNP/8AAlP8aP7c0X/oMaf/AOBKf40WYezn2NCis/8AtzRf+gxp/wD4Ep/jR/bmi/8AQY0//wACU/xosw9nPsaFFZ/9uaL/ANBjT/8AwJT/ABq+jK6B0YMrDIIOQRSE4tboWiiigkK8m0+3t2hkZreFibmfJKAk/vXr1mvK9N/495P+vif/ANGvXy/FTaw0P8X6M9nJ95/L9ST7La/8+0H/AH7FH2W1/wCfaD/v2Klor4Tmfc9y5F9ltf8An2g/79ij7La/8+0H/fsVLWdc6tFB4ksdEaJzJeW01wsgI2qIzGCD9fMH5U480thOVi59ltf+faD/AL9ij7La/wDPtB/37FcqfHEDRWsiQWcX2qaaCFLrUI4XkkjufJKqCOcgM2fYL1Na2leJNMvk1BmnjtTYTXEcyzSKCEhco0p9EyDya0lSqxV2iVVi+pqfZbX/AJ9oP+/Yo+y2v/PtB/37FZGheLPD2t3t1ZadqlvLc2ty9s8W8bi6DLbRnkY7+xqQeKPDRmEI1/TDIYhLtFymdh6N16cik4VU7WY1UT6mn9ltf+faD/v2KPstr/z7Qf8AfsVR1LxBoOmymLUNZ0+0kEgiKzXCoQ5AIXk9cEH6EVmaz410fRtWistWnt7OKW4kg+0yXUYjQpCsvz8/KSGwAee/QiiNOrLZMHUS3Z0P2W1/59oP+/Yo+y2v/PtB/wB+xVR9c0VL61sG1axF3doJLaEzrvmU9CozyDg4x1rQqHzrcpSv1Ivstr/z7Qf9+xR9ltf+faD/AL9ipaKXM+4XIvstr/z7Qf8AfsUfZbX/AJ9oP+/YqWijmfcLlHU7a2+wS/6ND0/55j1rn/s9v/z7w/8AfsV0uqf8eE30/rXPV24aT5XqduGfusj+z2//AD7w/wDfsUfZ7f8A594f+/YqSs7V9Wi0280y3micpqFz9lWUEbY32My5/wB7bge5FdS5m7I3crK7Lv2e3/594f8Av2KPs9v/AM+8P/fsVj6d4q0e7vZbN7y3tpvtclrbxyzKGuCh2syDrjduX6qabqvjHwzpsEs1xrFoVhuY7Wby5QxikdtqhsHjnOfTB9Kr2dS9rMj20LXubX2e3/594f8Av2KPs9v/AM+8P/fsVCupae2Nt9bHMjRDEg5dV3FfqACSPSsyTxh4aWSwRdZs5RfXDW0DxyqymQLuKkg8cY/Ej1pKM3smN1Irdmz9nt/+feH/AL9ij7Pb/wDPvD/37FVpNX0qODz31KzWLyWn3mZQvlqQC+f7oJAz6mkt9a0i4tXuoNUs5YERZGkWZSqqSQCT2BII+oNK0x867lr7Pb/8+8P/AH7FH2e3/wCfeH/v2Kzj4g0qSK5axv7K8ktpEjmRLlB5ZZ9vzEnA5z9SMDmodC8VaLq32qOG+to7m1kmWe3eZfMjWKRkLsM8L8ueexFVyVLXsL2sb2ua/wBnt/8An3h/79ij7Pb/APPvD/37FRaZqOn6pa/atNvbe8g3FfMgkDrkdRkd6s1Dck7MpO6uiP7Pb/8APvD/AN+xXJ6xDD/ac/7mP739weldhXJ6z/yE5/8Ae/pXt5E37eXp+qKRQ8mH/njH/wB8CjyYf+eMf/fAp9FfU3KGeTD/AM8Y/wDvgUeTD/zxj/74FVDqcY1e507yn329ot0XzwQxYY+vyfrTNJ1my1DS7a+WaOETxwuY3cbkMoBRT7nIx60ake0je1y95MP/ADxj/wC+BR5MP/PGP/vgVSg1zRZzMIdWsZDCu6ULOp2DOMnnjnin3ur6VYhjealaW+xtjebMq4bAbHPfBBx6GjUftI2vcteTD/zxj/74FHkw/wDPGP8A74FU7bXNGuRKbfVrGYRbfMKTq2zccLnB4yeBT7vVtLtP+PrUbWD975X7yUD58A7frgjj3o1D2kbXuWfJh/54x/8AfAo8mH/njH/3wKfRRcoimhh8l/3Mf3T/AAj0r6f8J/8AIraT/wBeMP8A6AK+Y5v9S/8Aun+VfTnhT/kVtJ/68of/AEAVrT2Z85xF8FP1Zp0VS1TVdO0td+oXcdsvlSTFn4ASMbnYnsAOTVfRfEnh/WnMeka1p9/IE3mOC4V3VcgZKg5HUdfUVofKmrXlem/8e8n/AF8T/wDo169UryvTf+PeT/r4n/8ARr18vxX/ALrD/F+jPZyjefy/Us0UUV8Ee4Fcz4m8JWPiHxPpWoapa2l5ZWVtcRtBOu4l5DGVYduAjfnXTUVdOpKm+aL1JlFSVmeUax8OfET+GV8P6XqNlDYBLhUgEzwxxs900yMQqEuNhC7SQARnmjxB4P1O41q002FXxe6pdzahPHExhOmzSLK8TucASF0VQBngk8ZOPV6K61j6q/F/N9TJ4eB5X408M6/BFfW+jKpvL7Wvtul3UETMbYyoIpxNxtRBGXIO7k4GMjnSk8ATDVJLGyaKw8PT2ZtbuJLp3N0v2cQoTEV2xuuFO9WydgyOa9CoqfrtTlSX9f1089Q9hG55Rqfw98YXfhaTT31y0lvdRhuv7VdZHhSWeRUSKTKqWZERNuw4BznNbdh4Jv08UrrN1NZOhu5LlohlsbrGK3wMjn5o2P0I+ld5RQ8bVatp16dxqhA8t8P/AA21HTdQ0xrq4gvbaK309ZwLyWIRy2q4DKgXEgzgjcVxz1r1Kiisa1edZ3mXCnGCsgooorEsKKKKAK2qf8eE30/rXPV0Oqf8eE30/rXPV3Yb4WdmG+FhWP4z0mfWvDtxZWc6W98Ck1nO4JEU8bB42OO24DPsTWxRXVGTi1JG8oqScWec6h4H17ydMsrPUoHs7MWkhWSZ48zRTebK5VVO8yHoSRtPappPButmO9htp7O1sxcQ3VlYtcSTRCWO484kllDRqwGCo3AE59q9Aorf61UMPqtM4I+FNdbVSZl0mXT31KfUJEaWQOxmtzG0X3cYBY/NnJHYU/TPC/iG0Swma6tJWsNQE9tazXLzLHAYTEyCUoGJ+YsMg4xjPeu6opPEzasNYaCZ5xb+CdaCRWt7HpN3Z2mnS2MCrcyxvLunjlSRmC/IRsHTOCM5qyngvWri40qbUtWimCORqaNl2mhSXzreMNgbijcFiBkE131FN4qoJYWmebx+CfEs91czalqVrPJNbwwtKZ3be0d0s24JtAQEAjaM4Pc1Z1PwFdXunfZFvLaBmTVFeRVOf9Kk3p25xgZ/Su/op/W6l9P66B9Vp2MHwXo0+k21293GiXd3MJJit3JcbtqBQdzgEcDGAOwreoorCUnJ3ZvCKirIK5PWf+QnP/vf0rrK5PWf+QnP/vf0r2ci/jy9P1RaKdFFFfUlGDrGm6sNYl1LSTYu1zZi0lS6ZlCYZirqVBz985HHbmshPCeqWbQ2tjPZSWYewd3mZlkzbBQQAAR8wUHOeK7Wincwlh4Sd2efW3hfVtS0+eO4W2slQX8dvncZHMtxuUuMcLhR0JznNa1loGqSawNS1L7ArHU0vTHCzOAotjDtyyjJzg5+tdXRTuTHCwVv62OIbwbeLo9paQz2iy29gbfOCFaQXCSrnA+78hHrzTrnw3r063NyrWNvqM15JcRXEF1Iv2cOiKRjZiQfIMggA4HSu1oouH1SmIgYIoZtzADJxjJ9aWiipOkbN/qX/wB0/wAq+nPCn/IraT/15Q/+gCvmOb/Uv/un+VfTnhT/AJFbSf8Aryh/9AFbU9mfOcRfBT9WUvH1gt74X1Nlt5rq4WwuEit0lceaWTldqn5icDHBwemKwvAccd34kOpXWpa3c6hFYGBYtR0j7HIkbOjNvcRqsjZVQMHA+bA5zV/4l29lPpVwb64ltYhpl8rTpZed5aNEAzbhyvH8IIL9K5n4WfZ/+ExMcEcGmGLTJA2nxSXqiTMkeJRDcRosQGMfLuJ3dflrQ+VPVK8r03/j3k/6+J//AEa9eqV5Xpv/AB7yf9fE/wD6Nevl+K/91h/i/Rns5RvP5fqWaKKK+CPcCiiigAooooAKKKKACiiigAooooAKKKKACiiigCtqn/HhN9P61z1dDqn/AB4TfT+tc9XdhvhZ2Yb4WFFFFdJ0hRRRQAUUUuD6GkAlFLg+lJTAKKKKACiiigArk9Z/5Cc/+9/Susrk9Z/5Cc/+9/SvbyL+PL0/VDRTooor6koKKKKACiiigAooooAKKKKAGzf6l/8AdP8AKvpzwp/yK2k/9eUP/oAr5jm/1L/7p/lX054U/wCRW0n/AK8of/QBW1PZnznEXwU/VlXx3HYp4Y1PUbzS7fUGtLC4YRykLuQxneu7qoYDBIrk/hT5V3qxvzrdhrJjsjHby2+uPdmFHZCy+W6BlyVX5mZj8oHFd5r+mxaxod9pM7skV5bvA7KASoZSMjPGRnNZ3h3RdR06+e4vdaTVEaLy0eWxjjn6jrImAw46bRzzWh8qb1eV6b/x7yf9fE//AKNevVK8r03/AI95P+vif/0a9fL8V/7rD/F+jPZyjefy/Us0UUV8Ee4FFFFABRRRQAUUUUAFFFFABRRRQAUUUUAFFFFAFbVP+PCb6f1rnq6HVP8Ajwm+n9a56u7DfCzsw3wsKKranqFlplm13qFzHbwL1dzj8B6n2rjW8ReIvE7tD4Us/sdjnDaldLjP+4v/AOv8K9PD4KpXTktIrdvRf15LU64wbOt1nWNL0eDztSvYbZewZvmb6Dqa5Y+NNU1ZjH4V8O3F2nT7Vc/u4vr7/nVzRfAulWs/27VHl1i/PLTXR3DPsvT8811aqqqFVQqjoAMAV0c+DofDH2j7vSP3LV/Nr0HeK8zihovjvUvm1LxNBpyH/llZRZI9s8fzo/4V/HJ8134l1y4fuTcYrtaKX9qYhfw7RXlFL9Lh7SXQ4r/hApIPm07xVrVs/bdLvX8RxTSvxC0T5lks/ENsvVSPLmx/X9a7eij+060v4qU15pfmrP8AEPaPrqcvoPjfSdRufsN2JdL1AHBt7sbefQHof0rqKzPEGgaTrtt5OpWaS8fLIOHT6N1rkyviXwR8ytLrugr1B/19uv8AUD8vpVLD4fFfwHyy/lb0fpL9H97Hyxl8J39FUNC1jTtbsVvdNuFmiPBHRkPow7Gr9edOEqcnGSs0ZtWCuT1n/kJz/wC9/Susrk9Z/wCQnP8A739K9nIv48vT9UNFOiiivqSgooooAKKKKACiiigAooooAbN/qX/3T/Kvpzwp/wAitpP/AF5Q/wDoAr5jm/1L/wC6f5V9OeFP+RW0n/ryh/8AQBW1PZnznEXwU/VkPjqOObwXrUM12LOOSwmVpzuxGChG47eTj0HJ6VyvwqhtYrtpItJ0TT3khkjxYia2djG6q4a1kUBMEjnJPIHeut8XyAeHNQhW2gvJ5bSYRWkp/wCPghCSmMgnI9P0rivhppr2XiqW6XT9UjsLyC5k099QuZnmiQSxeZvWT7hlYqwB+bEfPtofKnpdeV6b/wAe8n/XxP8A+jXr1SvK9N/495P+vif/ANGvXy/Ff+6w/wAX6M9nKN5/L9SzRRRXwR7gUUUUAFFFFABRRRQAUUUUAFFFFABRRRQAUUUyeaK3heeeRIoo1LO7nCqB3JppX0QEOp/8eEv0H86828TeMIdPuxpOk27aprD8LbxcrGfVyOn0/lS654m1rxrJcaV4NVrbSYjtvNXdSM/7Mf8AnP0rQ8L+HNN8PWhhsYt0r/624fmSQ+5/pX0WGwtPBQ5sUrz6Q/8Aku3pv6HpYeHs4+/v2/zMLS/B1xqF4ureMbr+0LrrHaKf3EPtjv8Ay+tdmirGipGqoijCqowAPYUtFZ4jFVcQ1zvRbJaJeiNJSctwooornEFFFFABRRRQAUUUUAcZr/hW6sb9te8IutpfDma06RXA7jHQH/PFanhHxPa6/E8LRtaajBxcWknDIR1I9RW/XMeMPC51KZNW0mb7DrVvzFOvAkx/C/8Aj/SvTp4iGKiqWJevSXbyfdfivTQ0UlLSR09cnrP/ACE5/wDe/pU/gzxONXMmnajD9i1m24nt243Y/iX2qDWf+QnP/vf0ruymhOhip06i1t+q/AmzTsynRRRX0YwooooAKKKKACiiigAooooAbN/qX/3T/Kvpzwp/yK2k/wDXlD/6AK+Y5v8AUv8A7p/lX054U/5FbSf+vKH/ANAFbU9mfOcRfBT9WV/HkwtPBus3witZJLewnkQXMe+PIQ8MvcHoR36Vyfwos7Oz1Of7M0kTvahntpdDm0+RORyQSIm9PlXPviuu8dEr4K1siza9/wBAn/0cFgZfkPy5X5hnpxz6c1xnww1Jv+EkXS49Sgv7eTTmnRrXX31CJNjxrgrIm+M/PxlznB9DjQ+VPTK8r03/AI95P+vif/0a9eqV5Xpv/HvJ/wBfE/8A6Nevl+K/91h/i/Rns5RvP5fqWaKKK+CPcCiiigAooooAKKKKACiiigAooooAKKKyvFPiDTPDWkSalqk3lxrwiDl5G7Ko7mtKdOdWahBXb2Q0nJ2RY1vVNP0XTZdR1O5S3tohlnbv7AdyfSvOobbWvifcrc34n0nwkjZitgdst7j+Jvb9PTPWptD0DVPHOpReJPGMTQabGd2n6Sfu47PJ65/X2HFelqqqoVVCqBgADAA9K9d1KeWe7TalW6vdR8o95d306dzouqOi1l+Xp5me9laadoRsrG3jt7aJAqRxjAAzWNXQ6p/x4TfT+tc9XHh5OSbb1uaYd+6woooroOgKKKKACiiigAooooAKKKKACiiigDmvGnhk6sItS02X7JrNr81vOvG7H8Le1c3pOuSarPPDfQ/ZdTgO25gIxyOMj2r0mvNvHukyz6vJqmmt5WpQNlSP+Wox9019PkOIdWTo1Oi0fbXb0/I0g7+6zRorN8P6tFq1n5ir5c8Z2zRHqjf4VpV78ouLswaadmFFFFSIKKKKACiiigAooooAbN/qX/3T/Kvpzwp/yK2k/wDXlD/6AK+Y5v8AUv8A7p/lX054U/5FbSf+vKH/ANAFbU9mfOcRfBT9WUPiTaLeeCNVR7rU7ZUtnkL6fL5c2FUnAOD/ACNc38Pb0XPjCd49U1HULGa1m+w3ciW6xXgjkjWWTMSqX2syqrEYIL465PYeMNU0/R/Dd9fapdR21skLAu9z5GTg4VXyMMexHNcl4GXUU8XxK/8AbUNidMlKw6nfW9xlvMiw0LozSMuCQxY4GU7mtD5U9DryvTf+PeT/AK+J/wD0a9eqV5Xpv/HvJ/18T/8Ao16+X4r/AN1h/i/Rns5RvP5fqWaKKK+CPcCiiigAooooAKKKKACiiigAopsjpHG0kjqiKMszHAA9Sa4DWfiBcajfPovgOwOsXw+WS7IxbQe5bv8Ay+tdeFwVbFNqmtFu3ol6vZFwpynsdN4x8T6X4W0tr7UpvmPEMCn95M3oo/r2rlPCnhrUvEmrx+L/ABrH84+bT9MP3LdeoZh3b2P1PoL3hXwCltqI1/xRetreuHkSScxQH0Rfb1/ICu4rtniaWCg6WFd5PRz8u0eqXd7vyRq5xprlhv3/AMgooorxznK2qf8AHhN9P61z1dDqn/HhN9P61z1d2G+FnZhvhYUUUV0nSFFFFABRRRQAUUUUAFFFFABRRRQAVyes/wDITn/3v6V1lcnrP/ITn/3v6V7eRfx5en6oaOQ8Q2NxYXn/AAkGlL+9Qf6VCOkqdz9a2tLvrfUbGO8tm3RuOndT3B96s1yt2jeGNX+2wqf7Ku3xOg6Qv/eHt/8Aq9K+xj+9jyvdbf5f5Gq95W6nVUUiMroHRgysMgjoRS1gQFFFFIAooooAKKKKAGzf6l/90/yr6c8Kf8itpP8A15Q/+gCvmOb/AFL/AO6f5V9OeFP+RW0n/ryh/wDQBW1PZnznEXwU/VkPjiJJvB+rpIbFQLOVt16qmBSFJy+4Fdo7kjArjPhfHav4nl1bT4PDkMOoWsrPb6aLZmtAkkYjUyRcuXDOzdVBCge/c+LLSG+8L6pZXEkUUM9pLG7yyeWigqRkt/CB615/8Kru11Pxlc3F1q1teavZ2Bhb7JaxeVJG0iEubiL5ZTlBgEIRlvl5zWh8qep189N8TPB2m3d3pt5qMsdxb3k6SAW7sM+a3QgYNfQteS2VraywSGW1gc/aJ/vRg/8ALV6+f4ilQjh4+3i2r9Gl0fdM9zJXFOfMu36nMp8U/Arf8xsL/vQOP6VMnxM8Ct/zMNuPrG4/pXRPpOkv9/S7Fvrbof6VE/h/QX+9oelt9bSP/Cvj+fLH9if/AIFH/wCRPfvR7P71/kY6/EXwO3TxJZfjuH9KlXx74Mbp4k0/8ZMVdfwv4ab73h/Sz/26p/hUTeDvCbfe8OaYf+3daL5Z2n98f8g/c+f4DV8a+EW6eJdL/G4UVZsfEvh2+uUtrPXdNuJ5DhI47lGZj7AHNU28DeDm+94a0w/9sRWT4m+Gnh+80txoljBpGpRsJba5gBUq45APt/8ArqoQyyclHmnG/VpNL1tqNKi3a7X3HcUVxnw78XTaq0ug69H9j8RWPyzwtx5wH/LRfX3x9eldnXBisLUwtR06i1/Bro13TMpwcHZhWB408WaZ4VsUmvS81xMdttaxDMkzegHp71t3VxDa2st1cSCOGFDJI56KoGSa86+GtlJ4o128+IGrRlhJI0OkxPyIYlONwHr2+ua6cDhqcoyr1/gj07t7L9W+iRdOCacpbIZF4d8VeOnW68YXD6TpBO6PSbZsO47eYf8AHn2FegaPpen6PYpY6XZxWtunRI1xn3J6k+5q5RUYrH1cQlD4YLaK0S/zfm7sU6sp6bLsFFFFcJmFFFFAFbVP+PCb6f1rnq6HVP8Ajwm+n9a56u7DfCzsw3wsKKKK6TpCiiigAooooAKKKKACiiigAooooAK5PWf+QnP/AL39K6yuT1n/AJCc/wDvf0r28i/jy9P1Q0U6iu7eG7tpLa4QPFIpVgfSpaK+qTsUc14duJtJ1FvDt85ZeWspT/Gv92ulrL8S6V/aliBE3l3cJ8y3kHBDDt+NJ4Z1X+07IiZfLvID5dxGeoYd/wAa2qLnj7RfP/MuXvLmNWiiisCAooooAKKKKAGzf6l/90/yr6c8Kf8AIraT/wBeUP8A6AK+Y5v9S/8Aun+VfTnhT/kVtJ/68of/AEAVtT2Z85xF8FP1ZL4g1CHSdCv9UuYZJobS3kmkjjUFmVVJIAPHbvxVLw3q17fHybrw3eaUBGJFkeWGSFx6K0bnnnPIFO8Z+TH4b1C6upZRaw2kzTxrEkiyJsIIZWGCB1xkD14rjPhcljZ+K72xslsGh8h1hurOwa2huTG6CTaBK0bbC6qSEXk8ZANaHyp6ZXlem/8AHvJ/18T/APo169UryvTf+PeT/r4n/wDRr18vxX/usP8AF+jPZyjefy/Us0UUV8Ee4FFFFABRRRQBynj3wbD4iWHULK4Ona3afNa3sfBBHRWx1X+X6VjaN8Q5NLuBo3j61fSdQThbrYTb3A/vAjp/L6dK9Eqvf2VnqEH2e+tILqL+5NGHH5GvToY6DpKhiY80VtraUfR66eT09DaNVW5Zq6/FHm3i7xA3jy6Xwf4Rlaa0lYHU9RVSI44gc7Qe+f16etekaZZW2m6db6fZxiO3t41jjUdgBRp1hY6db/Z9Ps7e0hznZDGEGfXAqzUYvFwqQjRox5YR111bb3b8/wAkKpUTSjFWSCiiivPMgooooAKKKKAK2qf8eE30/rXPV0Oqf8eE30/rXPV3Yb4WdmG+FhRRRXSdIUUUUAFFFFABRRRQAUUUUAFFFFABXJ6z/wAhOf8A3v6V1lcnrP8AyE5/97+le3kX8eXp+qGinRRRX1JQVzXiO3m0rUU8RWKEqMLeRD+NP73+faulpHVZEaN1DIwIYHoRWlOfI7jjKzGWtxDdW0dxA4eKRQykdxUlcvpTt4e1s6ROx+wXTF7R2/gbun+fb1rqKKkOV6bdByVmFFFFZkhRRRQA2b/Uv/un+VfTnhT/AJFbSf8Aryh/9AFfMc3+pf8A3T/Kvpzwp/yK2k/9eUP/AKAK2p7M+c4i+Cn6sTxczr4W1Vo7yKycWkpW4l+5Edp+Y8HgfQ1yHw3+0XWrW2qedaR281rdRrp0UaomnhJYgsUSlEk7EyEjBbZwOM9V45Vn8GayqRwysbGbbHMQEc7DwSSAAfXIx61zPw30y1tNXllkg8WQ33kyMI9Z2OkYkdGlCSR5VyWVM5Zj8ox3rQ+VO/ryvTf+PeT/AK+J/wD0a9eqV5Xpv/HvJ/18T/8Ao16+X4r/AN1h/i/Rns5RvP5fqWaKKK+CPcCiiigAooooAKKKKACiiigAooooAKKKKACiiigCtqn/AB4TfT+tc9XQ6p/x4TfT+tc9XdhvhZ2Yb4WFFFFdJ0hRRRQAUUUUAFFFFABRRRQAUUUUAFcnrP8AyE5/97+ldZXJ6z/yE5/97+le3kX8eXp+qGinRRRX1JQUUUUAZ/iDTI9W017VztkHzRP/AHGHQ1V8K6nJeW8lne/Jf2h2TKerejVtVznim0ms7mPxDp65ngGLhB/y0j7/AJf56VvTamvZv5ev/BLjquVnR0VBYXUN9ZxXdu26ORcj29j71PWLTTsyAooopANm/wBS/wDun+VfTnhT/kVtJ/68of8A0AV8xzf6l/8AdP8AKvpzwp/yK2k/9eUP/oAransz5ziL4KfqznvijcaH5Fnpviy1tJPDl4k4u5LhCQsiqDGoI+6zfPg9SQAOSKy/h1azWXie2e/002kmo6XLcWMbX1xNJZwiSLdC6yuwDHfESVCjKkY4BPpFMMUXnify080KUD7RuCk5xn0yBWh8qPryvTf+PeT/AK+J/wD0a9eqV5Xpv/HvJ/18T/8Ao16+X4r/AN1h/i/Rns5RvP5fqWaKKK+CPcCiiigAooooAKKKKACiiigAooooAKKKKACiiigCtqn/AB4TfT+tc9XQ6p/x4TfT+tc9XdhvhZ2Yb4WFFFFdJ0hRRRQAUUUUAFFFFABRRRQAUUUUAFcnrP8AyE5/97+ldZXJ6z/yE5/97+le3kX8eXp+qGinRRRX1JQUUUUAFBAYEMAQeCD3oooA5azJ8N699hckaZfNugY9In/u/wCfaupqlrenQ6rp0lnNxu5Ru6N2NUPCmpTTxSaZf/Lf2Z2OD/GvZq6J/vI8/Vb/AOZb95XNyiiiucgbN/qX/wB0/wAq+nPCn/IraT/15Q/+gCvmOb/Uv/un+VfTnhT/AJFbSf8Aryh/9AFbU9mfOcRfBT9WadFFFaHyoV5Xpv8Ax7yf9fE//o169UryvTf+PeT/AK+J/wD0a9fL8V/7rD/F+jPZyjefy/Us0UUV8Ee4FFFFABRRRQAUUUUAFFFFABRRRQAUUUUAFFFFAFbVP+PCb6f1rnq6HVP+PCb6f1rnq7sN8LOzDfCwooorpOkKKKKACiiigAooooAKKKKACiiigArk9Z/5Cc/+9/Susrk9Z/5Cc/8Avf0r28i/jy9P1Q0U6KKK+pKCiiigAooooAK57xXZzQSxa9p6/wClWv8ArVH/AC0j7g/SuhoPIweRV05uErji7O5X028h1CxivLdsxyLkeoPcH3qxXLQf8U1r/wBnbjS79sxk9IpPT6f/AFvSupqqsFF3Wz2HJW2Gzf6l/wDdP8q+nPCn/IraT/15Q/8AoAr5jm/1L/7p/lX054U/5FbSf+vKH/0AU6ezPmuIvgp+rNOiiitD5UK8istQsIo5Y5b61jdbmcMrTKCP3r9RmvXaiNvbsSWgiJPUlBXm5nlscwpqnKVrO524LFrDN3V7nl39qaZ/0ErP/v8Ar/jR/ammf9BKz/7/AK/416j9ltv+feH/AL4FH2W2/wCfeH/vgV4f+qVP/n6/u/4J3/2xH+T8f+AeXf2ppn/QSs/+/wCv+NH9qaZ/0ErP/v8Ar/jXqP2W2/594f8AvgUfZbb/AJ94f++BR/qlT/5+v7v+CH9sR/k/H/gHl39qaZ/0ErP/AL/r/jR/ammf9BKz/wC/6/416j9ltv8An3h/74FH2W2/594f++BR/qlT/wCfr+7/AIIf2xH+T8f+AeXf2ppn/QSs/wDv+v8AjR/ammf9BKz/AO/6/wCNeo/Zbb/n3h/74FH2W2/594f++BR/qlT/AOfr+7/gh/bEf5Px/wCAeXf2ppn/AEErP/v+v+NH9qaZ/wBBKz/7/r/jXqP2W2/594f++BR9ltv+feH/AL4FH+qVP/n6/u/4If2xH+T8f+AeXf2ppn/QSs/+/wCv+NH9qaZ/0ErP/v8Ar/jXqP2W2/594f8AvgUfZbb/AJ94f++BR/qlT/5+v7v+CH9sR/k/H/gHl39qaZ/0ErP/AL/r/jR/ammf9BKz/wC/6/416j9ltv8An3h/74FH2W2/594f++BR/qlT/wCfr+7/AIIf2xH+T8f+AeXf2ppn/QSs/wDv+v8AjR/ammf9BKz/AO/6/wCNeo/Zbb/n3h/74FH2W2/594f++BR/qlT/AOfr+7/gh/bEf5Px/wCAeS6lqemtYyhdQsycdBOvr9awft9j/wA/tt/39X/GvePstt/z7w/98Cj7Nbf8+8X/AHwK3p8MU4K3tH93/BNqeeqCt7P8f+AeD/b7H/n9tv8Av6v+NH2+x/5/bb/v6v8AjXvH2a2/594v++BR9mtv+feL/vgVp/q5D/n4/uNP9YV/z7/H/gHg/wBvsf8An9tv+/q/40fb7H/n9tv+/q/417x9mtv+feL/AL4FH2a2/wCfeL/vgUf6uQ/5+P7g/wBYV/z7/H/gHg/2+x/5/bb/AL+r/jR9vsf+f22/7+r/AI17x9mtv+feL/vgUfZrb/n3i/74FH+rkP8An4/uD/WFf8+/x/4B4P8Ab7H/AJ/bb/v6v+NH2+x/5/bb/v6v+Ne8fZrb/n3i/wC+BR9mtv8An3i/74FH+rkP+fj+4P8AWFf8+/x/4B4P9vsf+f22/wC/q/40fb7H/n9tv+/q/wCNe8fZrb/n3i/74FH2a2/594v++BR/q5D/AJ+P7g/1hX/Pv8f+AeD/AG+x/wCf22/7+r/jR9vsf+f22/7+r/jXvH2a2/594v8AvgUfZrb/AJ94v++BR/q5D/n4/uD/AFhX/Pv8f+AeD/b7H/n9tv8Av6v+Ncrq91bNqU5W4hI3dQ49K+ovs1t/z7xf98Cj7Nbf8+8X/fArswOUQwk3NSvdWGuIl/z7/H/gHyl9pt/+e8X/AH2KPtNv/wA94v8AvsV9W/Zrb/n3i/74FH2a2/594v8AvgV6ns0H+sa/59/j/wAA+UvtNv8A894v++xR9pt/+e8X/fYr6t+zW3/PvF/3wKPs1t/z7xf98Cj2aD/WNf8APv8AH/gHyl9pt/8AnvF/32KPtNv/AM94v++xX1b9mtv+feL/AL4FH2a2/wCfeL/vgUezQf6xr/n3+P8AwD5S+02//PeL/vsUfabf/nvF/wB9ivq37Nbf8+8X/fAo+zW3/PvF/wB8Cj2aD/WNf8+/x/4B8jazb2OqadLZzTxYYfK24ZVuxqh4U1VpIJNO1CRVu7M7GYtxIvYg96+yPs1t/wA+8X/fApq2VmrtItpAHfG5hGMtjpn1q0lyuLKXEitb2f4/8A+Upri38l/38X3T/GPSvqHwp/yK2k/9eUP/AKAKvfZrb/n3i/74FSjgYHApRioo8vMcz+uxiuW1vO/6H/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AutoShape 2" descr="data:image/jpg;base64,%20/9j/4AAQSkZJRgABAQEAYABgAAD/2wBDAAUDBAQEAwUEBAQFBQUGBwwIBwcHBw8LCwkMEQ8SEhEPERETFhwXExQaFRERGCEYGh0dHx8fExciJCIeJBweHx7/2wBDAQUFBQcGBw4ICA4eFBEUHh4eHh4eHh4eHh4eHh4eHh4eHh4eHh4eHh4eHh4eHh4eHh4eHh4eHh4eHh4eHh4eHh7/wAARCADuAX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yG8SaSt39k89jcG8+xiMISxk2hjgegBBJ6CteuCtfDOrWPjG58SW0e+SXUWR4WkXa1q6qC6/3WDDPqQMUAdFp/ibTr/UZrK2jvWMLyRvMbZxEGTIYb8Y7VPbeINMuI9Mkimcrqe77LlD82FLHPpwK5jwro+r6frd+tzYagIZ7q6kSUX6m32uxKnys5z05xUPh3wjqOny+F7iR7p3tPM+1xS3W+OHMZA2LnA5OOKAOm03xVo+oamNPt5ZvMYusTtCyxzFPvBGIw2PanWHibR76O0ktrguLq5e1j+Q58xAxYH04U/pXOeHdD1yG90Oxu7BIbXRpZ5PtXnKwuA4YLtUcj73OfSqWg+DdW03WdDvkQJCLiWbUId4IV8SBJB6kq4Bx6CgDttf1yy0WO3a8W4driTy4kghaR2bBPAHsDVObxfo0dhZXkbXVwl67pCkNu7yFk+8CuMgjBzUXjXRbzWbrRltZp7dILppJZ4ZAjxKYmAI/EgfjXNTeG9ah0Tw/Cun3Mk9hPcG5NpfCKWQsCBIHJ/iJyR74oA7O88RaXZRabJeSyW51GRYrdJYyrbj2YH7vbr60aj4i06x1RNNk+0y3JVWdYLd5BErHALlQdoJrkPE/hjxB4gdHVUs47bTBHAt2wnkMxbcfmDcMNifPz1qTWdK8WNcXM9hBLFc6lbWu+eG6RDazRhgwfP3l+bPy5zigDptU8U6PpupGwupZhImzznSFmjh3n5d7AYXPvUmo+I9K0+PUpLqZ1XTRGbkhCdok+7j1rmPEeha7Nd65Z2tilxBrQt83RmVRAUUK25TyemRj1qxr/h7UrxfEyR26SJfmyEALgBxGRvz6cA9aAN+58RabD9pCme4a3iildbeFpCUkztIA69Kq2HjHR73Tn1CMXiWyyRx+ZLbOoYu+wbcjnnrjpVDwT4cv9C17WBK3mae8cUdg5YFhGu47D3+Xdj6YqKPQdUHw5sdHMC/bYriJ3TeMAC4Dnnp93mgDqdY1K00mwe9vZCkSkL8qlmZicBQBySScYrKvPF2mWelLqVzbanFAWZW3WUgaPbjJYY4HPWrXi+zF9okludMfUvnVhDHOIXBByGViRgjr1Fc8mj+IbjwDrWnXXnvcXO8WUFzcLLLGhAwrydCc5+nrQBsS+LtLisrW6e31H/S3ZIYvsb+axUZJ24zjHei58X6NFa2FxG11dLfq7W629u8jME+9lQMjHeqvirQb/VrnRFtrmezFsJvNuIJArxExbVI9Ru6+1c/c+HNai07w0I9Lut9hFcR3KWV+sMm5iPnDk9GILH60Adfe+KNNtJ4Ld472SeWJZjFFau7RI3ALgD5efX0p83iPTo9Z/slVuprhWVJGht3dImYZUOwGF45rnPE+l6vdSW9xpOk6hbambRI1vo9SVdhH8Mwz+8A69DnJp2q6TrJ8SLc6VYXVpcPLC1xfx3qrbzqoG4vD1JwCBx6c0AdI3iDTAzqZnyl8LA/If9cQCB9OetRjxNo5N0Bckta3iWcy7DlZWIC8ehJ6/WsKTQNUMs7CBcP4kjvh84/1IC5b9Dx1rLv/AAZq7atLqlogSSbWxLcR+YMTWwkV1b6qQeOuCaAPSqKKKACiiigAooooAKKKKACiiigAooooAKKKKACiiigAooooAKKKKACiiigAooooAKKKKACiiqL6xpEbsj6rYq6khlNwgII7Hmgai3si9RVD+29F/wCgvp//AIEp/jR/bei/9BfT/wDwJT/GixXs59i/RVD+29F/6C+n/wDgSn+NH9t6L/0F9P8A/AlP8aLB7OfYv0VQ/tvRf+gvp/8A4Ep/jR/bei/9BfT/APwJT/Giwezn2L9FUP7b0X/oL6f/AOBKf40f23ov/QX0/wD8CU/xosHs59i/RVD+29F/6C+n/wDgSn+NH9t6L/0F9P8A/AlP8aLB7OfYv0VQ/tvRf+gvp/8A4Ep/jR/bei/9BfT/APwJT/Giwezn2L9FUP7b0X/oL6f/AOBKf40f23ov/QX0/wD8CU/xosHs59i/RVD+29F/6C+n/wDgSn+NH9t6L/0F9P8A/AlP8aLB7OfYv0VQ/tvRf+gvp/8A4Ep/jSf25ov/AEGNP/8AAlP8aLB7OfY0KKz/AO3NF/6DGn/+BKf40f25ov8A0GNP/wDAlP8AGnYPZz7GhRWf/bmi/wDQY0//AMCU/wAaP7c0X/oMaf8A+BKf40WD2c+xoUVn/wBuaL/0GNP/APAlP8aP7c0X/oMaf/4Ep/jRYPZz7GhRWf8A25ov/QY0/wD8CU/xo/tzRf8AoMaf/wCBKf40WD2c+xoUVn/25ov/AEGNP/8AAlP8aP7c0X/oMaf/AOBKf40WD2c+xoUVn/25ov8A0GNP/wDAlP8AGj+3NF/6DGn/APgSn+NFg9nPsaFFZ/8Abmi/9BjT/wDwJT/Gj+3NF/6DGn/+BKf40WYezn2NCis/+3NF/wCgxp//AIEp/jR/bmi/9BjT/wDwJT/GizD2c+xoUVn/ANuaL/0GNP8A/AlP8aP7c0X/AKDGn/8AgSn+NFmHs59jQorP/tzRf+gxp/8A4Ep/jR/bmi/9BjT/APwJT/GizD2c+xoUVn/25ov/AEGNP/8AAlP8aP7c0X/oMaf/AOBKf40WYezn2NCis/8AtzRf+gxp/wD4Ep/jR/bmi/8AQY0//wACU/xosw9nPsaFFZ/9uaL/ANBjT/8AwJT/ABq+jK6B0YMrDIIOQRSE4tboWiiigkK8m0+3t2hkZreFibmfJKAk/vXr1mvK9N/495P+vif/ANGvXy/FTaw0P8X6M9nJ95/L9ST7La/8+0H/AH7FH2W1/wCfaD/v2Klor4Tmfc9y5F9ltf8An2g/79ij7La/8+0H/fsVLWdc6tFB4ksdEaJzJeW01wsgI2qIzGCD9fMH5U480thOVi59ltf+faD/AL9ij7La/wDPtB/37FcqfHEDRWsiQWcX2qaaCFLrUI4XkkjufJKqCOcgM2fYL1Na2leJNMvk1BmnjtTYTXEcyzSKCEhco0p9EyDya0lSqxV2iVVi+pqfZbX/AJ9oP+/Yo+y2v/PtB/37FZGheLPD2t3t1ZadqlvLc2ty9s8W8bi6DLbRnkY7+xqQeKPDRmEI1/TDIYhLtFymdh6N16cik4VU7WY1UT6mn9ltf+faD/v2KPstr/z7Qf8AfsVR1LxBoOmymLUNZ0+0kEgiKzXCoQ5AIXk9cEH6EVmaz410fRtWistWnt7OKW4kg+0yXUYjQpCsvz8/KSGwAee/QiiNOrLZMHUS3Z0P2W1/59oP+/Yo+y2v/PtB/wB+xVR9c0VL61sG1axF3doJLaEzrvmU9CozyDg4x1rQqHzrcpSv1Ivstr/z7Qf9+xR9ltf+faD/AL9ipaKXM+4XIvstr/z7Qf8AfsUfZbX/AJ9oP+/YqWijmfcLlHU7a2+wS/6ND0/55j1rn/s9v/z7w/8AfsV0uqf8eE30/rXPV24aT5XqduGfusj+z2//AD7w/wDfsUfZ7f8A594f+/YqSs7V9Wi0280y3micpqFz9lWUEbY32My5/wB7bge5FdS5m7I3crK7Lv2e3/594f8Av2KPs9v/AM+8P/fsVj6d4q0e7vZbN7y3tpvtclrbxyzKGuCh2syDrjduX6qabqvjHwzpsEs1xrFoVhuY7Wby5QxikdtqhsHjnOfTB9Kr2dS9rMj20LXubX2e3/594f8Av2KPs9v/AM+8P/fsVCupae2Nt9bHMjRDEg5dV3FfqACSPSsyTxh4aWSwRdZs5RfXDW0DxyqymQLuKkg8cY/Ej1pKM3smN1Irdmz9nt/+feH/AL9ij7Pb/wDPvD/37FVpNX0qODz31KzWLyWn3mZQvlqQC+f7oJAz6mkt9a0i4tXuoNUs5YERZGkWZSqqSQCT2BII+oNK0x867lr7Pb/8+8P/AH7FH2e3/wCfeH/v2Kzj4g0qSK5axv7K8ktpEjmRLlB5ZZ9vzEnA5z9SMDmodC8VaLq32qOG+to7m1kmWe3eZfMjWKRkLsM8L8ueexFVyVLXsL2sb2ua/wBnt/8An3h/79ij7Pb/APPvD/37FRaZqOn6pa/atNvbe8g3FfMgkDrkdRkd6s1Dck7MpO6uiP7Pb/8APvD/AN+xXJ6xDD/ac/7mP739weldhXJ6z/yE5/8Ae/pXt5E37eXp+qKRQ8mH/njH/wB8CjyYf+eMf/fAp9FfU3KGeTD/AM8Y/wDvgUeTD/zxj/74FVDqcY1e507yn329ot0XzwQxYY+vyfrTNJ1my1DS7a+WaOETxwuY3cbkMoBRT7nIx60ake0je1y95MP/ADxj/wC+BR5MP/PGP/vgVSg1zRZzMIdWsZDCu6ULOp2DOMnnjnin3ur6VYhjealaW+xtjebMq4bAbHPfBBx6GjUftI2vcteTD/zxj/74FHkw/wDPGP8A74FU7bXNGuRKbfVrGYRbfMKTq2zccLnB4yeBT7vVtLtP+PrUbWD975X7yUD58A7frgjj3o1D2kbXuWfJh/54x/8AfAo8mH/njH/3wKfRRcoimhh8l/3Mf3T/AAj0r6f8J/8AIraT/wBeMP8A6AK+Y5v9S/8Aun+VfTnhT/kVtJ/68of/AEAVrT2Z85xF8FP1Zp0VS1TVdO0td+oXcdsvlSTFn4ASMbnYnsAOTVfRfEnh/WnMeka1p9/IE3mOC4V3VcgZKg5HUdfUVofKmrXlem/8e8n/AF8T/wDo169UryvTf+PeT/r4n/8ARr18vxX/ALrD/F+jPZyjefy/Us0UUV8Ee4Fcz4m8JWPiHxPpWoapa2l5ZWVtcRtBOu4l5DGVYduAjfnXTUVdOpKm+aL1JlFSVmeUax8OfET+GV8P6XqNlDYBLhUgEzwxxs900yMQqEuNhC7SQARnmjxB4P1O41q002FXxe6pdzahPHExhOmzSLK8TucASF0VQBngk8ZOPV6K61j6q/F/N9TJ4eB5X408M6/BFfW+jKpvL7Wvtul3UETMbYyoIpxNxtRBGXIO7k4GMjnSk8ATDVJLGyaKw8PT2ZtbuJLp3N0v2cQoTEV2xuuFO9WydgyOa9CoqfrtTlSX9f1089Q9hG55Rqfw98YXfhaTT31y0lvdRhuv7VdZHhSWeRUSKTKqWZERNuw4BznNbdh4Jv08UrrN1NZOhu5LlohlsbrGK3wMjn5o2P0I+ld5RQ8bVatp16dxqhA8t8P/AA21HTdQ0xrq4gvbaK309ZwLyWIRy2q4DKgXEgzgjcVxz1r1Kiisa1edZ3mXCnGCsgooorEsKKKKAK2qf8eE30/rXPV0Oqf8eE30/rXPV3Yb4WdmG+FhWP4z0mfWvDtxZWc6W98Ck1nO4JEU8bB42OO24DPsTWxRXVGTi1JG8oqScWec6h4H17ydMsrPUoHs7MWkhWSZ48zRTebK5VVO8yHoSRtPappPButmO9htp7O1sxcQ3VlYtcSTRCWO484kllDRqwGCo3AE59q9Aorf61UMPqtM4I+FNdbVSZl0mXT31KfUJEaWQOxmtzG0X3cYBY/NnJHYU/TPC/iG0Swma6tJWsNQE9tazXLzLHAYTEyCUoGJ+YsMg4xjPeu6opPEzasNYaCZ5xb+CdaCRWt7HpN3Z2mnS2MCrcyxvLunjlSRmC/IRsHTOCM5qyngvWri40qbUtWimCORqaNl2mhSXzreMNgbijcFiBkE131FN4qoJYWmebx+CfEs91czalqVrPJNbwwtKZ3be0d0s24JtAQEAjaM4Pc1Z1PwFdXunfZFvLaBmTVFeRVOf9Kk3p25xgZ/Su/op/W6l9P66B9Vp2MHwXo0+k21293GiXd3MJJit3JcbtqBQdzgEcDGAOwreoorCUnJ3ZvCKirIK5PWf+QnP/vf0rrK5PWf+QnP/vf0r2ci/jy9P1RaKdFFFfUlGDrGm6sNYl1LSTYu1zZi0lS6ZlCYZirqVBz985HHbmshPCeqWbQ2tjPZSWYewd3mZlkzbBQQAAR8wUHOeK7Wincwlh4Sd2efW3hfVtS0+eO4W2slQX8dvncZHMtxuUuMcLhR0JznNa1loGqSawNS1L7ArHU0vTHCzOAotjDtyyjJzg5+tdXRTuTHCwVv62OIbwbeLo9paQz2iy29gbfOCFaQXCSrnA+78hHrzTrnw3r063NyrWNvqM15JcRXEF1Iv2cOiKRjZiQfIMggA4HSu1oouH1SmIgYIoZtzADJxjJ9aWiipOkbN/qX/wB0/wAq+nPCn/IraT/15Q/+gCvmOb/Uv/un+VfTnhT/AJFbSf8Aryh/9AFbU9mfOcRfBT9WUvH1gt74X1Nlt5rq4WwuEit0lceaWTldqn5icDHBwemKwvAccd34kOpXWpa3c6hFYGBYtR0j7HIkbOjNvcRqsjZVQMHA+bA5zV/4l29lPpVwb64ltYhpl8rTpZed5aNEAzbhyvH8IIL9K5n4WfZ/+ExMcEcGmGLTJA2nxSXqiTMkeJRDcRosQGMfLuJ3dflrQ+VPVK8r03/j3k/6+J//AEa9eqV5Xpv/AB7yf9fE/wD6Nevl+K/91h/i/Rns5RvP5fqWaKKK+CPcCiiigAooooAKKKKACiiigAooooAKKKKACiiigCtqn/HhN9P61z1dDqn/AB4TfT+tc9XdhvhZ2Yb4WFFFFdJ0hRRRQAUUUuD6GkAlFLg+lJTAKKKKACiiigArk9Z/5Cc/+9/Susrk9Z/5Cc/+9/SvbyL+PL0/VDRTooor6koKKKKACiiigAooooAKKKKAGzf6l/8AdP8AKvpzwp/yK2k/9eUP/oAr5jm/1L/7p/lX054U/wCRW0n/AK8of/QBW1PZnznEXwU/VlXx3HYp4Y1PUbzS7fUGtLC4YRykLuQxneu7qoYDBIrk/hT5V3qxvzrdhrJjsjHby2+uPdmFHZCy+W6BlyVX5mZj8oHFd5r+mxaxod9pM7skV5bvA7KASoZSMjPGRnNZ3h3RdR06+e4vdaTVEaLy0eWxjjn6jrImAw46bRzzWh8qb1eV6b/x7yf9fE//AKNevVK8r03/AI95P+vif/0a9fL8V/7rD/F+jPZyjefy/Us0UUV8Ee4FFFFABRRRQAUUUUAFFFFABRRRQAUUUUAFFFFAFbVP+PCb6f1rnq6HVP8Ajwm+n9a56u7DfCzsw3wsKKranqFlplm13qFzHbwL1dzj8B6n2rjW8ReIvE7tD4Us/sdjnDaldLjP+4v/AOv8K9PD4KpXTktIrdvRf15LU64wbOt1nWNL0eDztSvYbZewZvmb6Dqa5Y+NNU1ZjH4V8O3F2nT7Vc/u4vr7/nVzRfAulWs/27VHl1i/PLTXR3DPsvT8811aqqqFVQqjoAMAV0c+DofDH2j7vSP3LV/Nr0HeK8zihovjvUvm1LxNBpyH/llZRZI9s8fzo/4V/HJ8134l1y4fuTcYrtaKX9qYhfw7RXlFL9Lh7SXQ4r/hApIPm07xVrVs/bdLvX8RxTSvxC0T5lks/ENsvVSPLmx/X9a7eij+060v4qU15pfmrP8AEPaPrqcvoPjfSdRufsN2JdL1AHBt7sbefQHof0rqKzPEGgaTrtt5OpWaS8fLIOHT6N1rkyviXwR8ytLrugr1B/19uv8AUD8vpVLD4fFfwHyy/lb0fpL9H97Hyxl8J39FUNC1jTtbsVvdNuFmiPBHRkPow7Gr9edOEqcnGSs0ZtWCuT1n/kJz/wC9/Susrk9Z/wCQnP8A739K9nIv48vT9UNFOiiivqSgooooAKKKKACiiigAooooAbN/qX/3T/Kvpzwp/wAitpP/AF5Q/wDoAr5jm/1L/wC6f5V9OeFP+RW0n/ryh/8AQBW1PZnznEXwU/VkPjqOObwXrUM12LOOSwmVpzuxGChG47eTj0HJ6VyvwqhtYrtpItJ0TT3khkjxYia2djG6q4a1kUBMEjnJPIHeut8XyAeHNQhW2gvJ5bSYRWkp/wCPghCSmMgnI9P0rivhppr2XiqW6XT9UjsLyC5k099QuZnmiQSxeZvWT7hlYqwB+bEfPtofKnpdeV6b/wAe8n/XxP8A+jXr1SvK9N/495P+vif/ANGvXy/Ff+6w/wAX6M9nKN5/L9SzRRRXwR7gUUUUAFFFFABRRRQAUUUUAFFFFABRRRQAUUUyeaK3heeeRIoo1LO7nCqB3JppX0QEOp/8eEv0H86828TeMIdPuxpOk27aprD8LbxcrGfVyOn0/lS654m1rxrJcaV4NVrbSYjtvNXdSM/7Mf8AnP0rQ8L+HNN8PWhhsYt0r/624fmSQ+5/pX0WGwtPBQ5sUrz6Q/8Aku3pv6HpYeHs4+/v2/zMLS/B1xqF4ureMbr+0LrrHaKf3EPtjv8Ay+tdmirGipGqoijCqowAPYUtFZ4jFVcQ1zvRbJaJeiNJSctwooornEFFFFABRRRQAUUUUAcZr/hW6sb9te8IutpfDma06RXA7jHQH/PFanhHxPa6/E8LRtaajBxcWknDIR1I9RW/XMeMPC51KZNW0mb7DrVvzFOvAkx/C/8Aj/SvTp4iGKiqWJevSXbyfdfivTQ0UlLSR09cnrP/ACE5/wDe/pU/gzxONXMmnajD9i1m24nt243Y/iX2qDWf+QnP/vf0ruymhOhip06i1t+q/AmzTsynRRRX0YwooooAKKKKACiiigAooooAbN/qX/3T/Kvpzwp/yK2k/wDXlD/6AK+Y5v8AUv8A7p/lX054U/5FbSf+vKH/ANAFbU9mfOcRfBT9WV/HkwtPBus3witZJLewnkQXMe+PIQ8MvcHoR36Vyfwos7Oz1Of7M0kTvahntpdDm0+RORyQSIm9PlXPviuu8dEr4K1siza9/wBAn/0cFgZfkPy5X5hnpxz6c1xnww1Jv+EkXS49Sgv7eTTmnRrXX31CJNjxrgrIm+M/PxlznB9DjQ+VPTK8r03/AI95P+vif/0a9eqV5Xpv/HvJ/wBfE/8A6Nevl+K/91h/i/Rns5RvP5fqWaKKK+CPcCiiigAooooAKKKKACiiigAooooAKKKyvFPiDTPDWkSalqk3lxrwiDl5G7Ko7mtKdOdWahBXb2Q0nJ2RY1vVNP0XTZdR1O5S3tohlnbv7AdyfSvOobbWvifcrc34n0nwkjZitgdst7j+Jvb9PTPWptD0DVPHOpReJPGMTQabGd2n6Sfu47PJ65/X2HFelqqqoVVCqBgADAA9K9d1KeWe7TalW6vdR8o95d306dzouqOi1l+Xp5me9laadoRsrG3jt7aJAqRxjAAzWNXQ6p/x4TfT+tc9XHh5OSbb1uaYd+6woooroOgKKKKACiiigAooooAKKKKACiiigDmvGnhk6sItS02X7JrNr81vOvG7H8Le1c3pOuSarPPDfQ/ZdTgO25gIxyOMj2r0mvNvHukyz6vJqmmt5WpQNlSP+Wox9019PkOIdWTo1Oi0fbXb0/I0g7+6zRorN8P6tFq1n5ir5c8Z2zRHqjf4VpV78ouLswaadmFFFFSIKKKKACiiigAooooAbN/qX/3T/Kvpzwp/yK2k/wDXlD/6AK+Y5v8AUv8A7p/lX054U/5FbSf+vKH/ANAFbU9mfOcRfBT9WUPiTaLeeCNVR7rU7ZUtnkL6fL5c2FUnAOD/ACNc38Pb0XPjCd49U1HULGa1m+w3ciW6xXgjkjWWTMSqX2syqrEYIL465PYeMNU0/R/Dd9fapdR21skLAu9z5GTg4VXyMMexHNcl4GXUU8XxK/8AbUNidMlKw6nfW9xlvMiw0LozSMuCQxY4GU7mtD5U9DryvTf+PeT/AK+J/wD0a9eqV5Xpv/HvJ/18T/8Ao16+X4r/AN1h/i/Rns5RvP5fqWaKKK+CPcCiiigAooooAKKKKACiiigAopsjpHG0kjqiKMszHAA9Sa4DWfiBcajfPovgOwOsXw+WS7IxbQe5bv8Ay+tdeFwVbFNqmtFu3ol6vZFwpynsdN4x8T6X4W0tr7UpvmPEMCn95M3oo/r2rlPCnhrUvEmrx+L/ABrH84+bT9MP3LdeoZh3b2P1PoL3hXwCltqI1/xRetreuHkSScxQH0Rfb1/ICu4rtniaWCg6WFd5PRz8u0eqXd7vyRq5xprlhv3/AMgooorxznK2qf8AHhN9P61z1dDqn/HhN9P61z1d2G+FnZhvhYUUUV0nSFFFFABRRRQAUUUUAFFFFABRRRQAVyes/wDITn/3v6V1lcnrP/ITn/3v6V7eRfx5en6oaOQ8Q2NxYXn/AAkGlL+9Qf6VCOkqdz9a2tLvrfUbGO8tm3RuOndT3B96s1yt2jeGNX+2wqf7Ku3xOg6Qv/eHt/8Aq9K+xj+9jyvdbf5f5Gq95W6nVUUiMroHRgysMgjoRS1gQFFFFIAooooAKKKKAGzf6l/90/yr6c8Kf8itpP8A15Q/+gCvmOb/AFL/AO6f5V9OeFP+RW0n/ryh/wDQBW1PZnznEXwU/VkPjiJJvB+rpIbFQLOVt16qmBSFJy+4Fdo7kjArjPhfHav4nl1bT4PDkMOoWsrPb6aLZmtAkkYjUyRcuXDOzdVBCge/c+LLSG+8L6pZXEkUUM9pLG7yyeWigqRkt/CB615/8Kru11Pxlc3F1q1teavZ2Bhb7JaxeVJG0iEubiL5ZTlBgEIRlvl5zWh8qep189N8TPB2m3d3pt5qMsdxb3k6SAW7sM+a3QgYNfQteS2VraywSGW1gc/aJ/vRg/8ALV6+f4ilQjh4+3i2r9Gl0fdM9zJXFOfMu36nMp8U/Arf8xsL/vQOP6VMnxM8Ct/zMNuPrG4/pXRPpOkv9/S7Fvrbof6VE/h/QX+9oelt9bSP/Cvj+fLH9if/AIFH/wCRPfvR7P71/kY6/EXwO3TxJZfjuH9KlXx74Mbp4k0/8ZMVdfwv4ab73h/Sz/26p/hUTeDvCbfe8OaYf+3daL5Z2n98f8g/c+f4DV8a+EW6eJdL/G4UVZsfEvh2+uUtrPXdNuJ5DhI47lGZj7AHNU28DeDm+94a0w/9sRWT4m+Gnh+80txoljBpGpRsJba5gBUq45APt/8ArqoQyyclHmnG/VpNL1tqNKi3a7X3HcUVxnw78XTaq0ug69H9j8RWPyzwtx5wH/LRfX3x9eldnXBisLUwtR06i1/Bro13TMpwcHZhWB408WaZ4VsUmvS81xMdttaxDMkzegHp71t3VxDa2st1cSCOGFDJI56KoGSa86+GtlJ4o128+IGrRlhJI0OkxPyIYlONwHr2+ua6cDhqcoyr1/gj07t7L9W+iRdOCacpbIZF4d8VeOnW68YXD6TpBO6PSbZsO47eYf8AHn2FegaPpen6PYpY6XZxWtunRI1xn3J6k+5q5RUYrH1cQlD4YLaK0S/zfm7sU6sp6bLsFFFFcJmFFFFAFbVP+PCb6f1rnq6HVP8Ajwm+n9a56u7DfCzsw3wsKKKK6TpCiiigAooooAKKKKACiiigAooooAK5PWf+QnP/AL39K6yuT1n/AJCc/wDvf0r28i/jy9P1Q0U6iu7eG7tpLa4QPFIpVgfSpaK+qTsUc14duJtJ1FvDt85ZeWspT/Gv92ulrL8S6V/aliBE3l3cJ8y3kHBDDt+NJ4Z1X+07IiZfLvID5dxGeoYd/wAa2qLnj7RfP/MuXvLmNWiiisCAooooAKKKKAGzf6l/90/yr6c8Kf8AIraT/wBeUP8A6AK+Y5v9S/8Aun+VfTnhT/kVtJ/68of/AEAVtT2Z85xF8FP1ZL4g1CHSdCv9UuYZJobS3kmkjjUFmVVJIAPHbvxVLw3q17fHybrw3eaUBGJFkeWGSFx6K0bnnnPIFO8Z+TH4b1C6upZRaw2kzTxrEkiyJsIIZWGCB1xkD14rjPhcljZ+K72xslsGh8h1hurOwa2huTG6CTaBK0bbC6qSEXk8ZANaHyp6ZXlem/8AHvJ/18T/APo169UryvTf+PeT/r4n/wDRr18vxX/usP8AF+jPZyjefy/Us0UUV8Ee4FFFFABRRRQBynj3wbD4iWHULK4Ona3afNa3sfBBHRWx1X+X6VjaN8Q5NLuBo3j61fSdQThbrYTb3A/vAjp/L6dK9Eqvf2VnqEH2e+tILqL+5NGHH5GvToY6DpKhiY80VtraUfR66eT09DaNVW5Zq6/FHm3i7xA3jy6Xwf4Rlaa0lYHU9RVSI44gc7Qe+f16etekaZZW2m6db6fZxiO3t41jjUdgBRp1hY6db/Z9Ps7e0hznZDGEGfXAqzUYvFwqQjRox5YR111bb3b8/wAkKpUTSjFWSCiiivPMgooooAKKKKAK2qf8eE30/rXPV0Oqf8eE30/rXPV3Yb4WdmG+FhRRRXSdIUUUUAFFFFABRRRQAUUUUAFFFFABXJ6z/wAhOf8A3v6V1lcnrP8AyE5/97+le3kX8eXp+qGinRRRX1JQVzXiO3m0rUU8RWKEqMLeRD+NP73+faulpHVZEaN1DIwIYHoRWlOfI7jjKzGWtxDdW0dxA4eKRQykdxUlcvpTt4e1s6ROx+wXTF7R2/gbun+fb1rqKKkOV6bdByVmFFFFZkhRRRQA2b/Uv/un+VfTnhT/AJFbSf8Aryh/9AFfMc3+pf8A3T/Kvpzwp/yK2k/9eUP/AKAK2p7M+c4i+Cn6sTxczr4W1Vo7yKycWkpW4l+5Edp+Y8HgfQ1yHw3+0XWrW2qedaR281rdRrp0UaomnhJYgsUSlEk7EyEjBbZwOM9V45Vn8GayqRwysbGbbHMQEc7DwSSAAfXIx61zPw30y1tNXllkg8WQ33kyMI9Z2OkYkdGlCSR5VyWVM5Zj8ox3rQ+VO/ryvTf+PeT/AK+J/wD0a9eqV5Xpv/HvJ/18T/8Ao16+X4r/AN1h/i/Rns5RvP5fqWaKKK+CPcCiiigAooooAKKKKACiiigAooooAKKKKACiiigCtqn/AB4TfT+tc9XQ6p/x4TfT+tc9XdhvhZ2Yb4WFFFFdJ0hRRRQAUUUUAFFFFABRRRQAUUUUAFcnrP8AyE5/97+ldZXJ6z/yE5/97+le3kX8eXp+qGinRRRX1JQUUUUAZ/iDTI9W017VztkHzRP/AHGHQ1V8K6nJeW8lne/Jf2h2TKerejVtVznim0ms7mPxDp65ngGLhB/y0j7/AJf56VvTamvZv5ev/BLjquVnR0VBYXUN9ZxXdu26ORcj29j71PWLTTsyAooopANm/wBS/wDun+VfTnhT/kVtJ/68of8A0AV8xzf6l/8AdP8AKvpzwp/yK2k/9eUP/oAransz5ziL4KfqznvijcaH5Fnpviy1tJPDl4k4u5LhCQsiqDGoI+6zfPg9SQAOSKy/h1azWXie2e/002kmo6XLcWMbX1xNJZwiSLdC6yuwDHfESVCjKkY4BPpFMMUXnify080KUD7RuCk5xn0yBWh8qPryvTf+PeT/AK+J/wD0a9eqV5Xpv/HvJ/18T/8Ao16+X4r/AN1h/i/Rns5RvP5fqWaKKK+CPcCiiigAooooAKKKKACiiigAooooAKKKKACiiigCtqn/AB4TfT+tc9XQ6p/x4TfT+tc9XdhvhZ2Yb4WFFFFdJ0hRRRQAUUUUAFFFFABRRRQAUUUUAFcnrP8AyE5/97+ldZXJ6z/yE5/97+le3kX8eXp+qGinRRRX1JQUUUUAFBAYEMAQeCD3oooA5azJ8N699hckaZfNugY9In/u/wCfaupqlrenQ6rp0lnNxu5Ru6N2NUPCmpTTxSaZf/Lf2Z2OD/GvZq6J/vI8/Vb/AOZb95XNyiiiucgbN/qX/wB0/wAq+nPCn/IraT/15Q/+gCvmOb/Uv/un+VfTnhT/AJFbSf8Aryh/9AFbU9mfOcRfBT9WadFFFaHyoV5Xpv8Ax7yf9fE//o169UryvTf+PeT/AK+J/wD0a9fL8V/7rD/F+jPZyjefy/Us0UUV8Ee4FFFFABRRRQAUUUUAFFFFABRRRQAUUUUAFFFFAFbVP+PCb6f1rnq6HVP+PCb6f1rnq7sN8LOzDfCwooorpOkKKKKACiiigAooooAKKKKACiiigArk9Z/5Cc/+9/Susrk9Z/5Cc/8Avf0r28i/jy9P1Q0U6KKK+pKCiiigAooooAK57xXZzQSxa9p6/wClWv8ArVH/AC0j7g/SuhoPIweRV05uErji7O5X028h1CxivLdsxyLkeoPcH3qxXLQf8U1r/wBnbjS79sxk9IpPT6f/AFvSupqqsFF3Wz2HJW2Gzf6l/wDdP8q+nPCn/IraT/15Q/8AoAr5jm/1L/7p/lX054U/5FbSf+vKH/0AU6ezPmuIvgp+rNOiiitD5UK8istQsIo5Y5b61jdbmcMrTKCP3r9RmvXaiNvbsSWgiJPUlBXm5nlscwpqnKVrO524LFrDN3V7nl39qaZ/0ErP/v8Ar/jR/ammf9BKz/7/AK/416j9ltv+feH/AL4FH2W2/wCfeH/vgV4f+qVP/n6/u/4J3/2xH+T8f+AeXf2ppn/QSs/+/wCv+NH9qaZ/0ErP/v8Ar/jXqP2W2/594f8AvgUfZbb/AJ94f++BR/qlT/5+v7v+CH9sR/k/H/gHl39qaZ/0ErP/AL/r/jR/ammf9BKz/wC/6/416j9ltv8An3h/74FH2W2/594f++BR/qlT/wCfr+7/AIIf2xH+T8f+AeXf2ppn/QSs/wDv+v8AjR/ammf9BKz/AO/6/wCNeo/Zbb/n3h/74FH2W2/594f++BR/qlT/AOfr+7/gh/bEf5Px/wCAeXf2ppn/AEErP/v+v+NH9qaZ/wBBKz/7/r/jXqP2W2/594f++BR9ltv+feH/AL4FH+qVP/n6/u/4If2xH+T8f+AeXf2ppn/QSs/+/wCv+NH9qaZ/0ErP/v8Ar/jXqP2W2/594f8AvgUfZbb/AJ94f++BR/qlT/5+v7v+CH9sR/k/H/gHl39qaZ/0ErP/AL/r/jR/ammf9BKz/wC/6/416j9ltv8An3h/74FH2W2/594f++BR/qlT/wCfr+7/AIIf2xH+T8f+AeXf2ppn/QSs/wDv+v8AjR/ammf9BKz/AO/6/wCNeo/Zbb/n3h/74FH2W2/594f++BR/qlT/AOfr+7/gh/bEf5Px/wCAeS6lqemtYyhdQsycdBOvr9awft9j/wA/tt/39X/GvePstt/z7w/98Cj7Nbf8+8X/AHwK3p8MU4K3tH93/BNqeeqCt7P8f+AeD/b7H/n9tv8Av6v+NH2+x/5/bb/v6v8AjXvH2a2/594v++BR9mtv+feL/vgVp/q5D/n4/uNP9YV/z7/H/gHg/wBvsf8An9tv+/q/40fb7H/n9tv+/q/417x9mtv+feL/AL4FH2a2/wCfeL/vgUf6uQ/5+P7g/wBYV/z7/H/gHg/2+x/5/bb/AL+r/jR9vsf+f22/7+r/AI17x9mtv+feL/vgUfZrb/n3i/74FH+rkP8An4/uD/WFf8+/x/4B4P8Ab7H/AJ/bb/v6v+NH2+x/5/bb/v6v+Ne8fZrb/n3i/wC+BR9mtv8An3i/74FH+rkP+fj+4P8AWFf8+/x/4B4P9vsf+f22/wC/q/40fb7H/n9tv+/q/wCNe8fZrb/n3i/74FH2a2/594v++BR/q5D/AJ+P7g/1hX/Pv8f+AeD/AG+x/wCf22/7+r/jR9vsf+f22/7+r/jXvH2a2/594v8AvgUfZrb/AJ94v++BR/q5D/n4/uD/AFhX/Pv8f+AeD/b7H/n9tv8Av6v+Ncrq91bNqU5W4hI3dQ49K+ovs1t/z7xf98Cj7Nbf8+8X/fArswOUQwk3NSvdWGuIl/z7/H/gHyl9pt/+e8X/AH2KPtNv/wA94v8AvsV9W/Zrb/n3i/74FH2a2/594v8AvgV6ns0H+sa/59/j/wAA+UvtNv8A894v++xR9pt/+e8X/fYr6t+zW3/PvF/3wKPs1t/z7xf98Cj2aD/WNf8APv8AH/gHyl9pt/8AnvF/32KPtNv/AM94v++xX1b9mtv+feL/AL4FH2a2/wCfeL/vgUezQf6xr/n3+P8AwD5S+02//PeL/vsUfabf/nvF/wB9ivq37Nbf8+8X/fAo+zW3/PvF/wB8Cj2aD/WNf8+/x/4B8jazb2OqadLZzTxYYfK24ZVuxqh4U1VpIJNO1CRVu7M7GYtxIvYg96+yPs1t/wA+8X/fApq2VmrtItpAHfG5hGMtjpn1q0lyuLKXEitb2f4/8A+Upri38l/38X3T/GPSvqHwp/yK2k/9eUP/AKAKvfZrb/n3i/74FSjgYHApRioo8vMcz+uxiuW1vO/6H//Z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/>
            <a:endParaRPr lang="en-US" dirty="0"/>
          </a:p>
        </p:txBody>
      </p:sp>
      <p:pic>
        <p:nvPicPr>
          <p:cNvPr id="8" name="Kuva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825624"/>
            <a:ext cx="5522589" cy="449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2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>
              <a:spcAft>
                <a:spcPts val="600"/>
              </a:spcAft>
              <a:buFont typeface="Arial" charset="0"/>
              <a:buChar char="-"/>
              <a:defRPr/>
            </a:pPr>
            <a:r>
              <a:rPr lang="fi" dirty="0"/>
              <a:t>Pitkään jatkunut rasitus johtaa kehon </a:t>
            </a:r>
            <a:r>
              <a:rPr lang="fi" b="1" dirty="0"/>
              <a:t>puolustusjärjestelmän pettämiseen.</a:t>
            </a:r>
          </a:p>
          <a:p>
            <a:pPr marL="457200">
              <a:spcAft>
                <a:spcPts val="600"/>
              </a:spcAft>
              <a:buFont typeface="Arial" charset="0"/>
              <a:buChar char="-"/>
              <a:defRPr/>
            </a:pPr>
            <a:r>
              <a:rPr lang="fi" b="1" dirty="0"/>
              <a:t>Immuunijärjestelmän heikentyminen </a:t>
            </a:r>
            <a:r>
              <a:rPr lang="fi" dirty="0"/>
              <a:t>lisää sekä psyykkisen että fyysisen sairastumisen riskiä.</a:t>
            </a:r>
          </a:p>
          <a:p>
            <a:pPr marL="457200">
              <a:spcAft>
                <a:spcPts val="600"/>
              </a:spcAft>
              <a:buFont typeface="Arial" charset="0"/>
              <a:buChar char="-"/>
              <a:defRPr/>
            </a:pPr>
            <a:r>
              <a:rPr lang="fi" b="1" dirty="0"/>
              <a:t>Stressi tuhoaa hermosoluja </a:t>
            </a:r>
            <a:r>
              <a:rPr lang="fi" dirty="0"/>
              <a:t>ja häiritsee uusien hermosolujen syntymistä hippokampuksessa (yhteydessä masennukseen?).</a:t>
            </a:r>
          </a:p>
          <a:p>
            <a:endParaRPr lang="fi-FI" dirty="0"/>
          </a:p>
        </p:txBody>
      </p:sp>
      <p:pic>
        <p:nvPicPr>
          <p:cNvPr id="11" name="Sisällön paikkamerkki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7"/>
            <a:ext cx="5650523" cy="4877991"/>
          </a:xfrm>
        </p:spPr>
      </p:pic>
    </p:spTree>
    <p:extLst>
      <p:ext uri="{BB962C8B-B14F-4D97-AF65-F5344CB8AC3E}">
        <p14:creationId xmlns:p14="http://schemas.microsoft.com/office/powerpoint/2010/main" val="126740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Selviytymis</a:t>
            </a:r>
            <a:r>
              <a:rPr lang="fi-FI" b="1" dirty="0" smtClean="0"/>
              <a:t>-, hallinta, </a:t>
            </a:r>
            <a:r>
              <a:rPr lang="fi-FI" b="1" dirty="0" err="1" smtClean="0"/>
              <a:t>coping</a:t>
            </a:r>
            <a:r>
              <a:rPr lang="fi-FI" b="1" dirty="0" smtClean="0"/>
              <a:t>-keinot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i-FI" b="1" dirty="0" smtClean="0"/>
          </a:p>
          <a:p>
            <a:pPr marL="0" indent="0">
              <a:buNone/>
            </a:pPr>
            <a:r>
              <a:rPr lang="fi-FI" b="1" dirty="0" smtClean="0"/>
              <a:t>- tunnekeskeiset</a:t>
            </a:r>
          </a:p>
          <a:p>
            <a:pPr lvl="1">
              <a:buFontTx/>
              <a:buChar char="-"/>
            </a:pPr>
            <a:r>
              <a:rPr lang="fi-FI" dirty="0" smtClean="0"/>
              <a:t>muuta </a:t>
            </a:r>
            <a:r>
              <a:rPr lang="fi-FI" dirty="0"/>
              <a:t>oma kokemus (esim. näe positiivista haasteessa</a:t>
            </a:r>
            <a:r>
              <a:rPr lang="fi-FI" dirty="0" smtClean="0"/>
              <a:t>)</a:t>
            </a:r>
          </a:p>
          <a:p>
            <a:pPr lvl="1">
              <a:buFontTx/>
              <a:buChar char="-"/>
            </a:pPr>
            <a:r>
              <a:rPr lang="fi-FI" dirty="0" smtClean="0"/>
              <a:t>motivaation rakentaminen</a:t>
            </a:r>
          </a:p>
          <a:p>
            <a:pPr marL="0" indent="0">
              <a:buNone/>
            </a:pPr>
            <a:r>
              <a:rPr lang="fi-FI" b="1" dirty="0" smtClean="0"/>
              <a:t>- ongelmakeskeiset</a:t>
            </a:r>
          </a:p>
          <a:p>
            <a:pPr lvl="1">
              <a:buFontTx/>
              <a:buChar char="-"/>
            </a:pPr>
            <a:r>
              <a:rPr lang="fi-FI" dirty="0" smtClean="0"/>
              <a:t>muuta ongelman aiheuttajaa</a:t>
            </a:r>
          </a:p>
          <a:p>
            <a:pPr marL="457200" lvl="1" indent="0">
              <a:buNone/>
            </a:pPr>
            <a:endParaRPr lang="fi-FI" dirty="0" smtClean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i-FI" b="1" dirty="0" smtClean="0"/>
              <a:t>prioriteettien uudelleenjärjestely</a:t>
            </a:r>
          </a:p>
          <a:p>
            <a:pPr lvl="1">
              <a:buFontTx/>
              <a:buChar char="-"/>
            </a:pPr>
            <a:r>
              <a:rPr lang="fi-FI" dirty="0" smtClean="0"/>
              <a:t>välittömät tavoitteet vs. pitkän aikavälin tavoitteet</a:t>
            </a:r>
          </a:p>
          <a:p>
            <a:pPr lvl="1">
              <a:buFontTx/>
              <a:buChar char="-"/>
            </a:pPr>
            <a:r>
              <a:rPr lang="fi-FI" dirty="0" smtClean="0"/>
              <a:t>arvot ja tavoitteet tarkasteluun, tarvittaessa muutoksia </a:t>
            </a:r>
          </a:p>
          <a:p>
            <a:pPr>
              <a:buFontTx/>
              <a:buChar char="-"/>
            </a:pPr>
            <a:r>
              <a:rPr lang="fi-FI" b="1" dirty="0" smtClean="0"/>
              <a:t>merkityskeskeiset</a:t>
            </a:r>
          </a:p>
          <a:p>
            <a:pPr lvl="1">
              <a:buFontTx/>
              <a:buChar char="-"/>
            </a:pPr>
            <a:r>
              <a:rPr lang="fi-FI" dirty="0" smtClean="0"/>
              <a:t>kriisissäkin tarkoitus, luo uutta</a:t>
            </a:r>
          </a:p>
          <a:p>
            <a:pPr lvl="1"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120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f7427850-3259-443f-8d12-2acba154224e" xsi:nil="true"/>
    <FolderType xmlns="f7427850-3259-443f-8d12-2acba154224e" xsi:nil="true"/>
    <CultureName xmlns="f7427850-3259-443f-8d12-2acba154224e" xsi:nil="true"/>
    <Student_Groups xmlns="f7427850-3259-443f-8d12-2acba154224e">
      <UserInfo>
        <DisplayName/>
        <AccountId xsi:nil="true"/>
        <AccountType/>
      </UserInfo>
    </Student_Groups>
    <Is_Collaboration_Space_Locked xmlns="f7427850-3259-443f-8d12-2acba154224e" xsi:nil="true"/>
    <NotebookType xmlns="f7427850-3259-443f-8d12-2acba154224e" xsi:nil="true"/>
    <Teachers xmlns="f7427850-3259-443f-8d12-2acba154224e">
      <UserInfo>
        <DisplayName/>
        <AccountId xsi:nil="true"/>
        <AccountType/>
      </UserInfo>
    </Teachers>
    <Students xmlns="f7427850-3259-443f-8d12-2acba154224e">
      <UserInfo>
        <DisplayName/>
        <AccountId xsi:nil="true"/>
        <AccountType/>
      </UserInfo>
    </Students>
    <Templates xmlns="f7427850-3259-443f-8d12-2acba154224e" xsi:nil="true"/>
    <AppVersion xmlns="f7427850-3259-443f-8d12-2acba154224e" xsi:nil="true"/>
    <Owner xmlns="f7427850-3259-443f-8d12-2acba154224e">
      <UserInfo>
        <DisplayName/>
        <AccountId xsi:nil="true"/>
        <AccountType/>
      </UserInfo>
    </Owner>
    <Has_Teacher_Only_SectionGroup xmlns="f7427850-3259-443f-8d12-2acba154224e" xsi:nil="true"/>
    <Invited_Students xmlns="f7427850-3259-443f-8d12-2acba154224e" xsi:nil="true"/>
    <DefaultSectionNames xmlns="f7427850-3259-443f-8d12-2acba154224e" xsi:nil="true"/>
    <Self_Registration_Enabled xmlns="f7427850-3259-443f-8d12-2acba154224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66E6B2602A3554C9D7365A59E80F8BF" ma:contentTypeVersion="20" ma:contentTypeDescription="Luo uusi asiakirja." ma:contentTypeScope="" ma:versionID="f2a512a2c07b9cc2c0606fe8cdb6a297">
  <xsd:schema xmlns:xsd="http://www.w3.org/2001/XMLSchema" xmlns:xs="http://www.w3.org/2001/XMLSchema" xmlns:p="http://schemas.microsoft.com/office/2006/metadata/properties" xmlns:ns3="7981470a-38c0-45f3-9056-bd0c0faa64b6" xmlns:ns4="f7427850-3259-443f-8d12-2acba154224e" targetNamespace="http://schemas.microsoft.com/office/2006/metadata/properties" ma:root="true" ma:fieldsID="4136d34f46772df6de910c100aafcf24" ns3:_="" ns4:_="">
    <xsd:import namespace="7981470a-38c0-45f3-9056-bd0c0faa64b6"/>
    <xsd:import namespace="f7427850-3259-443f-8d12-2acba154224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1470a-38c0-45f3-9056-bd0c0faa64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27850-3259-443f-8d12-2acba15422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38E481-4536-4DDA-966F-4E0F11DE0983}">
  <ds:schemaRefs>
    <ds:schemaRef ds:uri="http://purl.org/dc/elements/1.1/"/>
    <ds:schemaRef ds:uri="http://schemas.microsoft.com/office/2006/metadata/properties"/>
    <ds:schemaRef ds:uri="7981470a-38c0-45f3-9056-bd0c0faa64b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7427850-3259-443f-8d12-2acba154224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20D3DC9-B1D4-4048-8C80-A6BFFD23E7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D8EF0B-53FC-4BC3-85A2-D7A82B73E5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81470a-38c0-45f3-9056-bd0c0faa64b6"/>
    <ds:schemaRef ds:uri="f7427850-3259-443f-8d12-2acba15422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433</Words>
  <Application>Microsoft Office PowerPoint</Application>
  <PresentationFormat>Laajakuva</PresentationFormat>
  <Paragraphs>99</Paragraphs>
  <Slides>28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Office-teema</vt:lpstr>
      <vt:lpstr>Psyykkinen hyvinvointi</vt:lpstr>
      <vt:lpstr>PowerPoint-esitys</vt:lpstr>
      <vt:lpstr>Hyvinvoinnin psykologinen tausta </vt:lpstr>
      <vt:lpstr>PowerPoint-esitys</vt:lpstr>
      <vt:lpstr>Haasteet psyykkiselle hyvinvoinnille</vt:lpstr>
      <vt:lpstr>Stressi biologisena mekanismina</vt:lpstr>
      <vt:lpstr>PowerPoint-esitys</vt:lpstr>
      <vt:lpstr>PowerPoint-esitys</vt:lpstr>
      <vt:lpstr>Selviytymis-, hallinta, coping-keinot</vt:lpstr>
      <vt:lpstr>Defenssit</vt:lpstr>
      <vt:lpstr>PowerPoint-esitys</vt:lpstr>
      <vt:lpstr>Käytäntöön 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Psyykkinen hyvinvointi</dc:title>
  <dc:creator>Syrjäläinen Jarno Antero</dc:creator>
  <cp:lastModifiedBy>Syrjäläinen Jarno Antero</cp:lastModifiedBy>
  <cp:revision>31</cp:revision>
  <dcterms:created xsi:type="dcterms:W3CDTF">2019-10-14T06:41:25Z</dcterms:created>
  <dcterms:modified xsi:type="dcterms:W3CDTF">2021-01-11T06:35:35Z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0x010100466E6B2602A3554C9D7365A59E80F8BF</vt:lpwstr>
  </property>
</Properties>
</file>