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82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34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1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6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60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76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67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1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53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13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91BA-093E-4ACB-9CD6-71BA29669372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7CD1-4B8D-4FCA-B752-15EE2CD7B3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3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KYY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66904"/>
            <a:ext cx="4032448" cy="53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Harmaita, harmaanruskeita tai mustia.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8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yyriä, hiiriä, päästäisiä ja sisiliskoja.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376264" cy="17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89326"/>
            <a:ext cx="252028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Kyyn pituus on 50-65cm.</a:t>
            </a:r>
          </a:p>
        </p:txBody>
      </p:sp>
    </p:spTree>
    <p:extLst>
      <p:ext uri="{BB962C8B-B14F-4D97-AF65-F5344CB8AC3E}">
        <p14:creationId xmlns:p14="http://schemas.microsoft.com/office/powerpoint/2010/main" val="42299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Kyyn 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On talvihorroksessa.</a:t>
            </a:r>
          </a:p>
          <a:p>
            <a:r>
              <a:rPr lang="fi-FI" dirty="0" smtClean="0"/>
              <a:t>Kyy on myrkyllinen.</a:t>
            </a:r>
          </a:p>
          <a:p>
            <a:r>
              <a:rPr lang="fi-FI" dirty="0" smtClean="0"/>
              <a:t>Kyy puree.</a:t>
            </a:r>
          </a:p>
          <a:p>
            <a:r>
              <a:rPr lang="fi-FI" dirty="0" smtClean="0"/>
              <a:t>Naaras synnyttää 5-20poikasta.</a:t>
            </a:r>
          </a:p>
          <a:p>
            <a:r>
              <a:rPr lang="fi-FI" dirty="0" smtClean="0"/>
              <a:t>Joilla on pituutta 15-20cm.</a:t>
            </a:r>
          </a:p>
          <a:p>
            <a:r>
              <a:rPr lang="fi-FI" dirty="0" smtClean="0"/>
              <a:t>Selän  sahakuvio varoittaa vaarasta.</a:t>
            </a:r>
          </a:p>
          <a:p>
            <a:r>
              <a:rPr lang="fi-FI" dirty="0" smtClean="0"/>
              <a:t>Syntyessään 14-23senttimetriä.</a:t>
            </a:r>
          </a:p>
          <a:p>
            <a:r>
              <a:rPr lang="fi-FI" dirty="0" smtClean="0"/>
              <a:t>Elää jopa 15-25-vuotiaaksi.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66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Siiri, </a:t>
            </a:r>
            <a:r>
              <a:rPr lang="fi-FI" dirty="0" err="1" smtClean="0"/>
              <a:t>Josefiina</a:t>
            </a:r>
            <a:r>
              <a:rPr lang="fi-FI" dirty="0" smtClean="0"/>
              <a:t>, Eetu ja </a:t>
            </a:r>
            <a:r>
              <a:rPr lang="fi-FI" smtClean="0"/>
              <a:t>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056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64</Words>
  <Application>Microsoft Office PowerPoint</Application>
  <PresentationFormat>Näytössä katseltava diaesitys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KYY</vt:lpstr>
      <vt:lpstr>Väri</vt:lpstr>
      <vt:lpstr>Ravinto</vt:lpstr>
      <vt:lpstr>Koko</vt:lpstr>
      <vt:lpstr>Kyyn tavat</vt:lpstr>
      <vt:lpstr>Tekijät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KYY</dc:title>
  <dc:creator>Oppilas</dc:creator>
  <cp:lastModifiedBy>Opettaja</cp:lastModifiedBy>
  <cp:revision>14</cp:revision>
  <dcterms:created xsi:type="dcterms:W3CDTF">2015-01-26T09:39:11Z</dcterms:created>
  <dcterms:modified xsi:type="dcterms:W3CDTF">2015-02-11T09:36:17Z</dcterms:modified>
</cp:coreProperties>
</file>