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F9BC37-79AC-2334-0C70-2249330DD5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Kpl 6,</a:t>
            </a:r>
            <a:b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Etniset alkuperäiskulttuurit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6B6C2F3-0384-6F7F-D1F6-FE5F72A76E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s.42-45</a:t>
            </a:r>
          </a:p>
        </p:txBody>
      </p:sp>
    </p:spTree>
    <p:extLst>
      <p:ext uri="{BB962C8B-B14F-4D97-AF65-F5344CB8AC3E}">
        <p14:creationId xmlns:p14="http://schemas.microsoft.com/office/powerpoint/2010/main" val="3202138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253C1D-8F5D-48B8-6EE5-DAB2CFEEE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Alkuperäiskansat ja -kulttuurit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D27C10-3014-4476-A236-16F5A2D93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642616"/>
            <a:ext cx="10030968" cy="40965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Etniset alkuperäiskulttuurit 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ovat kulttuureja, jotka ovat säilyttäneet perinteiset elämäntapansa kohdatessaan muita kulttuureja.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Etninen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viittaa kansaan tai yhteisöön, jonka kulttuurin tavat ovat melko yhdenmukaiset.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Alkuperäiskansat 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ovat alueen alkuperäisväestöä tai väestöryhmiä, jotka: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ovat asuneet alueella pitkään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eläneet pääosin erossa maan valtakulttuurista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säilyttäneet omat kielelliset ja kulttuuriset perinteensä.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728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60BE3-55CE-8B45-F7A8-4B9AC6F3C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EC3066-8795-6587-F0B9-6FA6F3331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Alkuperäiskansat ja -kulttuurit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6DDD2CB-6312-E385-FFA9-8A005A0D5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2331720"/>
            <a:ext cx="10131552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Alkuperäiskansat ja kulttuurien kohtaaminen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Kulttuurien kohtaaminen on tuhonnut monia alkuperäiskulttuureja.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Esimerkiksi tasmanialaisten tuho 1800-luvulla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Valtakulttuurin pyrkimys </a:t>
            </a:r>
            <a:r>
              <a:rPr lang="fi-FI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sulauttaa eli assimiloida 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vähemmistö omaan kulttuuriinsa on myös hävittänyt tai uhannut hävittää monia alkuperäiskulttuureja.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Esimerkiksi saamelaisten pakkosuomalaistaminen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Nykyään alkuperäiskulttuurien ja -kansojen arvo ymmärretään paremmin ja niitä pyritään suojelemaan.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Esimerkiksi Kansainvälinen työjärjestö ILO on laatinut sopimuksen, joka takaa alkuperäiskansoille oikeuden omaan kieleen ja maanomistukseen.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Kaikki maat eivät ole vielä ratifioineet sopimusta.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811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942BA-9754-779A-345A-AB6B0C642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8FCAFF-58FE-92AB-2501-2C5821196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Alkuperäiskansat ja -kulttuurit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C9673D3-33EE-E706-0393-EB2469D98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272" y="2603500"/>
            <a:ext cx="10067544" cy="4254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Perinteet elävät alkuperäiskulttuureissa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Alkuperäiskulttuurien perinteistä elämäntapaa ilmentävät muun muassa laulut, tanssit, pukeutuminen, rituaalit ja uskonnolliset seremoniat.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Esimerkkejä: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Uuden-Seelannin maorien lahjaperinne hau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Inuiittien kurkkulaulu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Saamelaisten joiku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Amerikan alkuperäisväestöjen erilaiset sulkapäähineet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177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417A3-7550-5D15-5A4E-839B19A7D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CD110A-33EA-5C76-2147-775B18D94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Alkuperäiskansat ja -kulttuurit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ABC20E4-0913-9A03-5087-66ADBAB29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560320"/>
            <a:ext cx="9900142" cy="4069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Eri kulttuurien riiteissä ja rituaaleissa on samoja piirteitä ja tehtäviä: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Siirtymäriitit, jotka liittyvät uuteen tai erilaiseen elämänvaiheeseen. Esimerkiksi initiaatioriitti, jossa nuori vihitään yhteisön täysvaltaiseksi jäseniksi.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Kalendaaririitit, joissa juhlitaan vuodenaikojen vaihtumista ja siihen liittyviä muutoksia elinkeinoissa.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Kriisiriitit, joiden avulla pyritään hallitsemaan ja selviämään onnettomuuksista.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700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69794-41EA-3BF1-E7BF-C50A8B30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75BCA4-0832-AA3B-904B-D17E68E1E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Alkuperäiskansat ja -kulttuurit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47CAC9-41B9-27E8-01A2-83DD64395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734056"/>
            <a:ext cx="10140696" cy="4123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Alkuperäiskulttuurien tutkimus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Antropologia eli ihmistutkimus on tiede, joka tutkii eri kulttuureja.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 tutkimuskohteita ovat esimerkiksi: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yhteiskunnat ja yhteisöjen rakenteet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ihmisen käyttäytyminen ja elämäntavat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asenteet, uskomukset ja eri kulttuurien arvot.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Antropologit voivat tutkia mitä tahansa kulttuureja, mutta tutkijat ovat perinteisesti olleet erityisen kiinnostuneita alkuperäiskulttuureista.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246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A3B92-6DA5-4AA7-5745-36064BC0A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F1543E-40CE-7143-A8A3-DC50FED22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Alkuperäiskansat ja -kulttuurit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230365E-89BA-03D0-BDF7-3C34629D5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544" y="2615184"/>
            <a:ext cx="10277856" cy="3822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Alkuperäiskulttuurien tutkimus</a:t>
            </a: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Tieteenalan historiaan liittyy myös synkkiä piirteitä: 1800-luvulla ja 1900-luvun alkupuolella antropologit luokittelevat kulttuureja eri kehitysasteille. Kehittymättöminä pidetyt kulttuurit nähtiin primitiivisinä luonnonkansoina, jotka olivat irrationaalisia ja taikauskoisia ja joiden elämää hallitsivat monet pelot.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Antropologiseen tutkimukseen liittyy kenttätyö, jossa tutkittavaa kulttuuria havainnoidaan paikan päällä. Tutkija pyrkii omaksumaan kielen, elämäntavan ja kulttuurin, jotta hän ymmärtäisi tutkimuskohdettaan mahdollisimman hyvin.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Etnohistoria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antropologian tutkimussuunta,  jossa keskitytään alkuperäiskulttuurien ja -kansojen historiaan.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373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301572-25A1-60A9-9840-8D6435BB3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87968EA5-8B9E-116B-EAEF-2020E1F29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fi-FI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Tehtäviä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0F9E380-9179-8D7D-8174-4A656AF2B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Lue kpl 6, Etniset alkuperäiskulttuurit, s.42-45</a:t>
            </a:r>
          </a:p>
          <a:p>
            <a:pPr marL="0" indent="0">
              <a:buNone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Tee tehtävät 1 ja 2, s.45</a:t>
            </a:r>
          </a:p>
        </p:txBody>
      </p:sp>
    </p:spTree>
    <p:extLst>
      <p:ext uri="{BB962C8B-B14F-4D97-AF65-F5344CB8AC3E}">
        <p14:creationId xmlns:p14="http://schemas.microsoft.com/office/powerpoint/2010/main" val="15376978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Ioni (johtoryhmä)</Template>
  <TotalTime>139</TotalTime>
  <Words>393</Words>
  <Application>Microsoft Office PowerPoint</Application>
  <PresentationFormat>Laajakuva</PresentationFormat>
  <Paragraphs>47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Wingdings</vt:lpstr>
      <vt:lpstr>Wingdings 3</vt:lpstr>
      <vt:lpstr>Ioni (johtoryhmä)</vt:lpstr>
      <vt:lpstr>Kpl 6, Etniset alkuperäiskulttuurit</vt:lpstr>
      <vt:lpstr>Alkuperäiskansat ja -kulttuurit</vt:lpstr>
      <vt:lpstr>Alkuperäiskansat ja -kulttuurit</vt:lpstr>
      <vt:lpstr>Alkuperäiskansat ja -kulttuurit</vt:lpstr>
      <vt:lpstr>Alkuperäiskansat ja -kulttuurit</vt:lpstr>
      <vt:lpstr>Alkuperäiskansat ja -kulttuurit</vt:lpstr>
      <vt:lpstr>Alkuperäiskansat ja -kulttuurit</vt:lpstr>
      <vt:lpstr>Tehtäviä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Leila Töyrylä</dc:creator>
  <cp:lastModifiedBy>Leila Töyrylä</cp:lastModifiedBy>
  <cp:revision>1</cp:revision>
  <dcterms:created xsi:type="dcterms:W3CDTF">2026-10-26T14:56:10Z</dcterms:created>
  <dcterms:modified xsi:type="dcterms:W3CDTF">2026-10-26T17:16:04Z</dcterms:modified>
</cp:coreProperties>
</file>