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30" r:id="rId5"/>
  </p:sldMasterIdLst>
  <p:notesMasterIdLst>
    <p:notesMasterId r:id="rId12"/>
  </p:notesMasterIdLst>
  <p:handoutMasterIdLst>
    <p:handoutMasterId r:id="rId13"/>
  </p:handoutMasterIdLst>
  <p:sldIdLst>
    <p:sldId id="5280" r:id="rId6"/>
    <p:sldId id="5282" r:id="rId7"/>
    <p:sldId id="5283" r:id="rId8"/>
    <p:sldId id="5284" r:id="rId9"/>
    <p:sldId id="273" r:id="rId10"/>
    <p:sldId id="5286"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981">
          <p15:clr>
            <a:srgbClr val="A4A3A4"/>
          </p15:clr>
        </p15:guide>
        <p15:guide id="4" orient="horz" pos="3793">
          <p15:clr>
            <a:srgbClr val="A4A3A4"/>
          </p15:clr>
        </p15:guide>
        <p15:guide id="5" orient="horz" pos="2387">
          <p15:clr>
            <a:srgbClr val="A4A3A4"/>
          </p15:clr>
        </p15:guide>
        <p15:guide id="6" pos="529">
          <p15:clr>
            <a:srgbClr val="A4A3A4"/>
          </p15:clr>
        </p15:guide>
        <p15:guide id="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 Keinänen" initials="TK" lastIdx="7" clrIdx="0">
    <p:extLst>
      <p:ext uri="{19B8F6BF-5375-455C-9EA6-DF929625EA0E}">
        <p15:presenceInfo xmlns:p15="http://schemas.microsoft.com/office/powerpoint/2012/main" userId="S::timo.keinanen@valve.fi::d2f4ee26-f853-47c6-a443-2fb9f1f4b3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03C"/>
    <a:srgbClr val="37116F"/>
    <a:srgbClr val="00BCF2"/>
    <a:srgbClr val="300F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150" autoAdjust="0"/>
  </p:normalViewPr>
  <p:slideViewPr>
    <p:cSldViewPr snapToGrid="0" snapToObjects="1">
      <p:cViewPr varScale="1">
        <p:scale>
          <a:sx n="39" d="100"/>
          <a:sy n="39" d="100"/>
        </p:scale>
        <p:origin x="1284" y="32"/>
      </p:cViewPr>
      <p:guideLst>
        <p:guide orient="horz" pos="2160"/>
        <p:guide pos="3840"/>
        <p:guide orient="horz" pos="981"/>
        <p:guide orient="horz" pos="3793"/>
        <p:guide orient="horz" pos="2387"/>
        <p:guide pos="529"/>
        <p:guide pos="7151"/>
      </p:guideLst>
    </p:cSldViewPr>
  </p:slideViewPr>
  <p:notesTextViewPr>
    <p:cViewPr>
      <p:scale>
        <a:sx n="1" d="1"/>
        <a:sy n="1" d="1"/>
      </p:scale>
      <p:origin x="0" y="0"/>
    </p:cViewPr>
  </p:notesTextViewPr>
  <p:notesViewPr>
    <p:cSldViewPr snapToGrid="0" snapToObjects="1">
      <p:cViewPr varScale="1">
        <p:scale>
          <a:sx n="50" d="100"/>
          <a:sy n="50" d="100"/>
        </p:scale>
        <p:origin x="2708" y="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Taul1!$B$1</c:f>
              <c:strCache>
                <c:ptCount val="1"/>
                <c:pt idx="0">
                  <c:v>Matala</c:v>
                </c:pt>
              </c:strCache>
            </c:strRef>
          </c:tx>
          <c:spPr>
            <a:ln w="28575" cap="rnd">
              <a:solidFill>
                <a:schemeClr val="tx1"/>
              </a:solidFill>
              <a:prstDash val="dash"/>
              <a:round/>
            </a:ln>
            <a:effectLst/>
          </c:spPr>
          <c:marker>
            <c:symbol val="none"/>
          </c:marker>
          <c:cat>
            <c:numRef>
              <c:f>Taul1!$A$2:$A$8</c:f>
              <c:numCache>
                <c:formatCode>General</c:formatCode>
                <c:ptCount val="7"/>
                <c:pt idx="0">
                  <c:v>0</c:v>
                </c:pt>
                <c:pt idx="1">
                  <c:v>1</c:v>
                </c:pt>
                <c:pt idx="2">
                  <c:v>2</c:v>
                </c:pt>
                <c:pt idx="3">
                  <c:v>3</c:v>
                </c:pt>
                <c:pt idx="4">
                  <c:v>4</c:v>
                </c:pt>
                <c:pt idx="5">
                  <c:v>5</c:v>
                </c:pt>
                <c:pt idx="6">
                  <c:v>6</c:v>
                </c:pt>
              </c:numCache>
            </c:numRef>
          </c:cat>
          <c:val>
            <c:numRef>
              <c:f>Taul1!$B$2:$B$8</c:f>
              <c:numCache>
                <c:formatCode>General</c:formatCode>
                <c:ptCount val="7"/>
                <c:pt idx="0">
                  <c:v>0.8</c:v>
                </c:pt>
                <c:pt idx="1">
                  <c:v>1</c:v>
                </c:pt>
                <c:pt idx="2">
                  <c:v>1.2</c:v>
                </c:pt>
                <c:pt idx="3">
                  <c:v>1.4</c:v>
                </c:pt>
                <c:pt idx="4">
                  <c:v>1.6</c:v>
                </c:pt>
                <c:pt idx="5">
                  <c:v>1.8</c:v>
                </c:pt>
                <c:pt idx="6">
                  <c:v>2</c:v>
                </c:pt>
              </c:numCache>
            </c:numRef>
          </c:val>
          <c:smooth val="0"/>
          <c:extLst>
            <c:ext xmlns:c16="http://schemas.microsoft.com/office/drawing/2014/chart" uri="{C3380CC4-5D6E-409C-BE32-E72D297353CC}">
              <c16:uniqueId val="{00000000-C4B9-430B-88A0-D27169644CD7}"/>
            </c:ext>
          </c:extLst>
        </c:ser>
        <c:ser>
          <c:idx val="1"/>
          <c:order val="1"/>
          <c:tx>
            <c:strRef>
              <c:f>Taul1!$C$1</c:f>
              <c:strCache>
                <c:ptCount val="1"/>
                <c:pt idx="0">
                  <c:v>Keski</c:v>
                </c:pt>
              </c:strCache>
            </c:strRef>
          </c:tx>
          <c:spPr>
            <a:ln w="28575" cap="rnd">
              <a:solidFill>
                <a:srgbClr val="57A03C"/>
              </a:solidFill>
              <a:round/>
            </a:ln>
            <a:effectLst/>
          </c:spPr>
          <c:marker>
            <c:symbol val="none"/>
          </c:marker>
          <c:cat>
            <c:numRef>
              <c:f>Taul1!$A$2:$A$8</c:f>
              <c:numCache>
                <c:formatCode>General</c:formatCode>
                <c:ptCount val="7"/>
                <c:pt idx="0">
                  <c:v>0</c:v>
                </c:pt>
                <c:pt idx="1">
                  <c:v>1</c:v>
                </c:pt>
                <c:pt idx="2">
                  <c:v>2</c:v>
                </c:pt>
                <c:pt idx="3">
                  <c:v>3</c:v>
                </c:pt>
                <c:pt idx="4">
                  <c:v>4</c:v>
                </c:pt>
                <c:pt idx="5">
                  <c:v>5</c:v>
                </c:pt>
                <c:pt idx="6">
                  <c:v>6</c:v>
                </c:pt>
              </c:numCache>
            </c:numRef>
          </c:cat>
          <c:val>
            <c:numRef>
              <c:f>Taul1!$C$2:$C$8</c:f>
              <c:numCache>
                <c:formatCode>General</c:formatCode>
                <c:ptCount val="7"/>
                <c:pt idx="0">
                  <c:v>0.7</c:v>
                </c:pt>
                <c:pt idx="1">
                  <c:v>1</c:v>
                </c:pt>
                <c:pt idx="2">
                  <c:v>1.1000000000000001</c:v>
                </c:pt>
                <c:pt idx="3">
                  <c:v>1.5</c:v>
                </c:pt>
                <c:pt idx="4">
                  <c:v>1.4</c:v>
                </c:pt>
                <c:pt idx="5">
                  <c:v>1.9</c:v>
                </c:pt>
                <c:pt idx="6">
                  <c:v>2.2000000000000002</c:v>
                </c:pt>
              </c:numCache>
            </c:numRef>
          </c:val>
          <c:smooth val="0"/>
          <c:extLst>
            <c:ext xmlns:c16="http://schemas.microsoft.com/office/drawing/2014/chart" uri="{C3380CC4-5D6E-409C-BE32-E72D297353CC}">
              <c16:uniqueId val="{00000001-C4B9-430B-88A0-D27169644CD7}"/>
            </c:ext>
          </c:extLst>
        </c:ser>
        <c:ser>
          <c:idx val="2"/>
          <c:order val="2"/>
          <c:tx>
            <c:strRef>
              <c:f>Taul1!$D$1</c:f>
              <c:strCache>
                <c:ptCount val="1"/>
                <c:pt idx="0">
                  <c:v>Suuri</c:v>
                </c:pt>
              </c:strCache>
            </c:strRef>
          </c:tx>
          <c:spPr>
            <a:ln w="28575" cap="rnd">
              <a:solidFill>
                <a:srgbClr val="FF0000"/>
              </a:solidFill>
              <a:round/>
            </a:ln>
            <a:effectLst/>
          </c:spPr>
          <c:marker>
            <c:symbol val="none"/>
          </c:marker>
          <c:cat>
            <c:numRef>
              <c:f>Taul1!$A$2:$A$8</c:f>
              <c:numCache>
                <c:formatCode>General</c:formatCode>
                <c:ptCount val="7"/>
                <c:pt idx="0">
                  <c:v>0</c:v>
                </c:pt>
                <c:pt idx="1">
                  <c:v>1</c:v>
                </c:pt>
                <c:pt idx="2">
                  <c:v>2</c:v>
                </c:pt>
                <c:pt idx="3">
                  <c:v>3</c:v>
                </c:pt>
                <c:pt idx="4">
                  <c:v>4</c:v>
                </c:pt>
                <c:pt idx="5">
                  <c:v>5</c:v>
                </c:pt>
                <c:pt idx="6">
                  <c:v>6</c:v>
                </c:pt>
              </c:numCache>
            </c:numRef>
          </c:cat>
          <c:val>
            <c:numRef>
              <c:f>Taul1!$D$2:$D$8</c:f>
              <c:numCache>
                <c:formatCode>General</c:formatCode>
                <c:ptCount val="7"/>
                <c:pt idx="0">
                  <c:v>0.6</c:v>
                </c:pt>
                <c:pt idx="1">
                  <c:v>1</c:v>
                </c:pt>
                <c:pt idx="2">
                  <c:v>1.5</c:v>
                </c:pt>
                <c:pt idx="3">
                  <c:v>1.1000000000000001</c:v>
                </c:pt>
                <c:pt idx="4">
                  <c:v>1.9</c:v>
                </c:pt>
                <c:pt idx="5">
                  <c:v>1.4</c:v>
                </c:pt>
                <c:pt idx="6">
                  <c:v>2.7</c:v>
                </c:pt>
              </c:numCache>
            </c:numRef>
          </c:val>
          <c:smooth val="0"/>
          <c:extLst>
            <c:ext xmlns:c16="http://schemas.microsoft.com/office/drawing/2014/chart" uri="{C3380CC4-5D6E-409C-BE32-E72D297353CC}">
              <c16:uniqueId val="{00000002-C4B9-430B-88A0-D27169644CD7}"/>
            </c:ext>
          </c:extLst>
        </c:ser>
        <c:dLbls>
          <c:showLegendKey val="0"/>
          <c:showVal val="0"/>
          <c:showCatName val="0"/>
          <c:showSerName val="0"/>
          <c:showPercent val="0"/>
          <c:showBubbleSize val="0"/>
        </c:dLbls>
        <c:smooth val="0"/>
        <c:axId val="68055104"/>
        <c:axId val="417326992"/>
      </c:lineChart>
      <c:catAx>
        <c:axId val="680551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i-FI" dirty="0">
                    <a:latin typeface="Arial" panose="020B0604020202020204" pitchFamily="34" charset="0"/>
                    <a:cs typeface="Arial" panose="020B0604020202020204" pitchFamily="34" charset="0"/>
                  </a:rPr>
                  <a:t>Aika</a:t>
                </a:r>
              </a:p>
            </c:rich>
          </c:tx>
          <c:layout>
            <c:manualLayout>
              <c:xMode val="edge"/>
              <c:yMode val="edge"/>
              <c:x val="0.89354580704342956"/>
              <c:y val="0.9326036976967768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out"/>
        <c:minorTickMark val="none"/>
        <c:tickLblPos val="none"/>
        <c:spPr>
          <a:noFill/>
          <a:ln w="9525" cap="flat" cmpd="sng" algn="ctr">
            <a:solidFill>
              <a:sysClr val="windowText" lastClr="00000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17326992"/>
        <c:crosses val="autoZero"/>
        <c:auto val="1"/>
        <c:lblAlgn val="ctr"/>
        <c:lblOffset val="100"/>
        <c:tickLblSkip val="10"/>
        <c:noMultiLvlLbl val="0"/>
      </c:catAx>
      <c:valAx>
        <c:axId val="41732699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i-FI" dirty="0">
                    <a:latin typeface="Arial" panose="020B0604020202020204" pitchFamily="34" charset="0"/>
                    <a:cs typeface="Arial" panose="020B0604020202020204" pitchFamily="34" charset="0"/>
                  </a:rPr>
                  <a:t>Arvo</a:t>
                </a:r>
              </a:p>
            </c:rich>
          </c:tx>
          <c:layout>
            <c:manualLayout>
              <c:xMode val="edge"/>
              <c:yMode val="edge"/>
              <c:x val="2.1713776279714471E-2"/>
              <c:y val="3.3954465927881171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out"/>
        <c:minorTickMark val="none"/>
        <c:tickLblPos val="none"/>
        <c:spPr>
          <a:solidFill>
            <a:schemeClr val="tx1">
              <a:lumMod val="50000"/>
              <a:lumOff val="50000"/>
            </a:schemeClr>
          </a:solid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68055104"/>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BCAE9C7-4564-48BE-9550-50D98F55AC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37BAC794-CF73-428B-B6DE-1B05F91E8D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E23801-D73A-46F4-B232-9FA34C9FFE00}" type="datetimeFigureOut">
              <a:rPr lang="fi-FI" smtClean="0"/>
              <a:t>20.2.2025</a:t>
            </a:fld>
            <a:endParaRPr lang="fi-FI"/>
          </a:p>
        </p:txBody>
      </p:sp>
      <p:sp>
        <p:nvSpPr>
          <p:cNvPr id="4" name="Alatunnisteen paikkamerkki 3">
            <a:extLst>
              <a:ext uri="{FF2B5EF4-FFF2-40B4-BE49-F238E27FC236}">
                <a16:creationId xmlns:a16="http://schemas.microsoft.com/office/drawing/2014/main" id="{6C806182-26D6-4D8E-AA02-6222DFD966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AEA9A8CB-48A3-48A1-8449-7162E5DFFF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C7B14-754A-4E82-A98E-A5CA66F04F17}" type="slidenum">
              <a:rPr lang="fi-FI" smtClean="0"/>
              <a:t>‹#›</a:t>
            </a:fld>
            <a:endParaRPr lang="fi-FI"/>
          </a:p>
        </p:txBody>
      </p:sp>
    </p:spTree>
    <p:extLst>
      <p:ext uri="{BB962C8B-B14F-4D97-AF65-F5344CB8AC3E}">
        <p14:creationId xmlns:p14="http://schemas.microsoft.com/office/powerpoint/2010/main" val="2037736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586DE-2492-F248-A2B7-D0A2842ED0CC}"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1584A-0DF2-D843-A4B5-46CC1CBD327F}" type="slidenum">
              <a:rPr lang="en-US" smtClean="0"/>
              <a:t>‹#›</a:t>
            </a:fld>
            <a:endParaRPr lang="en-US"/>
          </a:p>
        </p:txBody>
      </p:sp>
    </p:spTree>
    <p:extLst>
      <p:ext uri="{BB962C8B-B14F-4D97-AF65-F5344CB8AC3E}">
        <p14:creationId xmlns:p14="http://schemas.microsoft.com/office/powerpoint/2010/main" val="17752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mj-lt"/>
              <a:buAutoNum type="romanUcPeriod"/>
            </a:pPr>
            <a:r>
              <a:rPr lang="fi-FI" dirty="0"/>
              <a:t>Yrityskohtaiseen riskiin vaikuttavat esimerkiksi yrityksen velkaantuneisuus, asiakkaiden lukumäärä, yrityskulttuuri, brändi, teknologinen osaaminen ja kilpailutilanne markkinoilla. </a:t>
            </a:r>
          </a:p>
          <a:p>
            <a:pPr marL="285750" indent="-285750">
              <a:buFont typeface="+mj-lt"/>
              <a:buAutoNum type="romanUcPeriod"/>
            </a:pPr>
            <a:r>
              <a:rPr lang="fi-FI" dirty="0"/>
              <a:t>Toimialakohtaiseen riskiin vaikuttavat esimerkiksi teknologian kehitys, megatrendit ja kuluttajien mieltymykset. Perinteinen metsäteollisuus on ollut ahdingossa digitalisaation seurauksena ja verkkokaupan yleistyminen uhkaa perinteisiä tavarataloja. </a:t>
            </a:r>
          </a:p>
          <a:p>
            <a:pPr marL="285750" indent="-285750">
              <a:buFont typeface="+mj-lt"/>
              <a:buAutoNum type="romanUcPeriod"/>
            </a:pPr>
            <a:r>
              <a:rPr lang="fi-FI" dirty="0"/>
              <a:t>Maantieteellinen riski voi liittyä yrityksen kotipaikkaan tai sen markkinoihin. Esimerkiksi Suomen teollisuus on hyvin riippuvainen Euroopan talouskehityksestä. Äärimmäinen esimerkki maantieteellisestä riskistä voisi olla sosialistinen vallankumous tai sisällissota. Esimerkiksi Venäjään sijoittaneet menettivät kaiken vuoden 1917 vallankumouksessa. </a:t>
            </a:r>
          </a:p>
          <a:p>
            <a:pPr marL="285750" indent="-285750">
              <a:buFont typeface="+mj-lt"/>
              <a:buAutoNum type="romanUcPeriod"/>
            </a:pPr>
            <a:r>
              <a:rPr lang="fi-FI" dirty="0"/>
              <a:t>Markkinariski liittyy koko maailmantalouden kehitykseen. Esimerkiksi finanssikriisi oli aidosti globaali kriisi, josta kärsi niin Aasia, Eurooppa kuin Amerikka. </a:t>
            </a:r>
          </a:p>
          <a:p>
            <a:endParaRPr lang="fi-FI" dirty="0"/>
          </a:p>
        </p:txBody>
      </p:sp>
      <p:sp>
        <p:nvSpPr>
          <p:cNvPr id="4" name="Dian numeron paikkamerkki 3"/>
          <p:cNvSpPr>
            <a:spLocks noGrp="1"/>
          </p:cNvSpPr>
          <p:nvPr>
            <p:ph type="sldNum" sz="quarter" idx="5"/>
          </p:nvPr>
        </p:nvSpPr>
        <p:spPr/>
        <p:txBody>
          <a:bodyPr/>
          <a:lstStyle/>
          <a:p>
            <a:fld id="{4B91584A-0DF2-D843-A4B5-46CC1CBD327F}" type="slidenum">
              <a:rPr lang="en-US" smtClean="0"/>
              <a:t>3</a:t>
            </a:fld>
            <a:endParaRPr lang="en-US"/>
          </a:p>
        </p:txBody>
      </p:sp>
    </p:spTree>
    <p:extLst>
      <p:ext uri="{BB962C8B-B14F-4D97-AF65-F5344CB8AC3E}">
        <p14:creationId xmlns:p14="http://schemas.microsoft.com/office/powerpoint/2010/main" val="400054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Vaikka Elokuvateatteri oy on yksittäisenä yrityksenä turvallisin sijoitus (pienin volatiliteetti eli vaihtelu suhteessa keskimääräiseen tuottoon), saadaan hajauttamalla sijoitukset Rantahotelliin ja </a:t>
            </a:r>
            <a:r>
              <a:rPr lang="fi-FI" dirty="0" err="1"/>
              <a:t>Sateevarjoon</a:t>
            </a:r>
            <a:r>
              <a:rPr lang="fi-FI" dirty="0"/>
              <a:t> parempi keskimääräinen tuotto ja pienempi riski. </a:t>
            </a:r>
          </a:p>
          <a:p>
            <a:r>
              <a:rPr lang="fi-FI" dirty="0"/>
              <a:t>Harjoituksen opetus on se, että 1) hajautuksen hyödyt riippuvat sijoituskohteiden välisestä korrelaatiosta ja 2) joskus riskialttiita sijoituksia yhdistämällä voidaan kokonaisriskiä pienentää enemmän kuin hajauttamalla vain vakaisiin yrityksiin. </a:t>
            </a:r>
          </a:p>
        </p:txBody>
      </p:sp>
      <p:sp>
        <p:nvSpPr>
          <p:cNvPr id="4" name="Dian numeron paikkamerkki 3"/>
          <p:cNvSpPr>
            <a:spLocks noGrp="1"/>
          </p:cNvSpPr>
          <p:nvPr>
            <p:ph type="sldNum" sz="quarter" idx="5"/>
          </p:nvPr>
        </p:nvSpPr>
        <p:spPr/>
        <p:txBody>
          <a:bodyPr/>
          <a:lstStyle/>
          <a:p>
            <a:fld id="{40500AFF-A89C-3B4C-B3BA-07793EA77995}" type="slidenum">
              <a:rPr lang="fi-FI" smtClean="0"/>
              <a:t>5</a:t>
            </a:fld>
            <a:endParaRPr lang="fi-FI"/>
          </a:p>
        </p:txBody>
      </p:sp>
    </p:spTree>
    <p:extLst>
      <p:ext uri="{BB962C8B-B14F-4D97-AF65-F5344CB8AC3E}">
        <p14:creationId xmlns:p14="http://schemas.microsoft.com/office/powerpoint/2010/main" val="384603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Kuviosta on tärkeää huomata, että hajauttamisen riskiä madaltavat hyödyt pienenevät, kun osakkeiden lukumäärä kasvaa. Riittävä hajautus voidaan saada aikaan jo kymmenellä osakkeella. Jos suoria osakeostoja hajauttaa liian moneen osakkeeseen, voivat transaktiokustannukset tulla liian korkeiksi.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Olennaista hajauttamisessa on kuitenkin osakkeiden korrelaatio: negatiivisella korrelaatiolla -1 kaikki riski voidaan eliminoida. Nollakorrelaatiolla riski saadaan lähes olemattomiin. Koska kaikki osakkeet korreloivat jonkin verran, paras hajautus saadaan poimimalla mahdollisimman vähän korreloivia osakkeita.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Markkinariski = markkinatuotto</a:t>
            </a:r>
          </a:p>
          <a:p>
            <a:endParaRPr lang="fi-FI" dirty="0"/>
          </a:p>
        </p:txBody>
      </p:sp>
      <p:sp>
        <p:nvSpPr>
          <p:cNvPr id="4" name="Dian numeron paikkamerkki 3"/>
          <p:cNvSpPr>
            <a:spLocks noGrp="1"/>
          </p:cNvSpPr>
          <p:nvPr>
            <p:ph type="sldNum" sz="quarter" idx="5"/>
          </p:nvPr>
        </p:nvSpPr>
        <p:spPr/>
        <p:txBody>
          <a:bodyPr/>
          <a:lstStyle/>
          <a:p>
            <a:fld id="{4B91584A-0DF2-D843-A4B5-46CC1CBD327F}" type="slidenum">
              <a:rPr lang="en-US" smtClean="0"/>
              <a:t>6</a:t>
            </a:fld>
            <a:endParaRPr lang="en-US"/>
          </a:p>
        </p:txBody>
      </p:sp>
    </p:spTree>
    <p:extLst>
      <p:ext uri="{BB962C8B-B14F-4D97-AF65-F5344CB8AC3E}">
        <p14:creationId xmlns:p14="http://schemas.microsoft.com/office/powerpoint/2010/main" val="4185016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Kansi_värillä">
    <p:bg>
      <p:bgPr>
        <a:solidFill>
          <a:schemeClr val="accent1"/>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9616" y="6375522"/>
            <a:ext cx="882074" cy="216048"/>
          </a:xfrm>
          <a:prstGeom prst="rect">
            <a:avLst/>
          </a:prstGeom>
        </p:spPr>
        <p:txBody>
          <a:bodyPr/>
          <a:lstStyle/>
          <a:p>
            <a:fld id="{A8A2535C-B8DA-DC49-8DF4-EEB5B9DCFAA3}" type="datetime1">
              <a:t>20.2.2025</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r>
              <a:rPr lang="fi-FI"/>
              <a:t>Etunimi Sukunimi</a:t>
            </a:r>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p:nvPr>
        </p:nvSpPr>
        <p:spPr>
          <a:xfrm>
            <a:off x="531629" y="3607877"/>
            <a:ext cx="7657780" cy="1133937"/>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3" name="Title 2"/>
          <p:cNvSpPr>
            <a:spLocks noGrp="1"/>
          </p:cNvSpPr>
          <p:nvPr>
            <p:ph type="title"/>
          </p:nvPr>
        </p:nvSpPr>
        <p:spPr>
          <a:xfrm>
            <a:off x="539507" y="904010"/>
            <a:ext cx="9695538" cy="2506426"/>
          </a:xfrm>
        </p:spPr>
        <p:txBody>
          <a:bodyPr anchor="b"/>
          <a:lstStyle>
            <a:lvl1pPr>
              <a:defRPr>
                <a:solidFill>
                  <a:schemeClr val="bg1"/>
                </a:solidFill>
              </a:defRPr>
            </a:lvl1pPr>
          </a:lstStyle>
          <a:p>
            <a:r>
              <a:rPr lang="fi-FI"/>
              <a:t>Muokkaa ots. perustyyl. napsautt.</a:t>
            </a:r>
            <a:endParaRPr lang="en-US"/>
          </a:p>
        </p:txBody>
      </p:sp>
      <p:pic>
        <p:nvPicPr>
          <p:cNvPr id="9" name="Picture 8">
            <a:extLst>
              <a:ext uri="{FF2B5EF4-FFF2-40B4-BE49-F238E27FC236}">
                <a16:creationId xmlns:a16="http://schemas.microsoft.com/office/drawing/2014/main" id="{80DEB45B-E7B8-D94E-8BC2-1220FB7CF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äysikokoinen_kuva">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a:solidFill>
            <a:schemeClr val="bg1"/>
          </a:solidFill>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lvl1pPr>
          </a:lstStyle>
          <a:p>
            <a:r>
              <a:rPr lang="fi-FI"/>
              <a:t>Lisää kuva napsauttamalla kuvaketta</a:t>
            </a:r>
            <a:endParaRPr lang="en-GB" dirty="0"/>
          </a:p>
        </p:txBody>
      </p:sp>
      <p:sp>
        <p:nvSpPr>
          <p:cNvPr id="2" name="Date Placeholder 1" hidden="1"/>
          <p:cNvSpPr>
            <a:spLocks noGrp="1"/>
          </p:cNvSpPr>
          <p:nvPr>
            <p:ph type="dt" sz="half" idx="10"/>
          </p:nvPr>
        </p:nvSpPr>
        <p:spPr>
          <a:xfrm>
            <a:off x="459616" y="6375522"/>
            <a:ext cx="882074" cy="216048"/>
          </a:xfrm>
          <a:prstGeom prst="rect">
            <a:avLst/>
          </a:prstGeom>
        </p:spPr>
        <p:txBody>
          <a:bodyPr/>
          <a:lstStyle>
            <a:lvl1pPr>
              <a:defRPr>
                <a:noFill/>
              </a:defRPr>
            </a:lvl1pPr>
          </a:lstStyle>
          <a:p>
            <a:fld id="{9C1E3C27-C693-3A47-B0CC-9C99BE3A6056}" type="datetime1">
              <a:t>20.2.2025</a:t>
            </a:fld>
            <a:endParaRPr lang="fi-FI"/>
          </a:p>
        </p:txBody>
      </p:sp>
      <p:sp>
        <p:nvSpPr>
          <p:cNvPr id="3" name="Footer Placeholder 2" hidden="1"/>
          <p:cNvSpPr>
            <a:spLocks noGrp="1"/>
          </p:cNvSpPr>
          <p:nvPr>
            <p:ph type="ftr" sz="quarter" idx="11"/>
          </p:nvPr>
        </p:nvSpPr>
        <p:spPr>
          <a:xfrm>
            <a:off x="1388009" y="6375522"/>
            <a:ext cx="2881313" cy="215899"/>
          </a:xfrm>
          <a:prstGeom prst="rect">
            <a:avLst/>
          </a:prstGeom>
        </p:spPr>
        <p:txBody>
          <a:bodyPr/>
          <a:lstStyle>
            <a:lvl1pPr>
              <a:defRPr>
                <a:noFill/>
              </a:defRPr>
            </a:lvl1pPr>
          </a:lstStyle>
          <a:p>
            <a:r>
              <a:rPr lang="fi-FI"/>
              <a:t>Etunimi Sukunimi</a:t>
            </a:r>
          </a:p>
        </p:txBody>
      </p:sp>
      <p:sp>
        <p:nvSpPr>
          <p:cNvPr id="4" name="Slide Number Placeholder 3" hidden="1"/>
          <p:cNvSpPr>
            <a:spLocks noGrp="1"/>
          </p:cNvSpPr>
          <p:nvPr>
            <p:ph type="sldNum" sz="quarter" idx="12"/>
          </p:nvPr>
        </p:nvSpPr>
        <p:spPr>
          <a:xfrm>
            <a:off x="499531" y="6375522"/>
            <a:ext cx="719137" cy="215900"/>
          </a:xfrm>
          <a:prstGeom prst="rect">
            <a:avLst/>
          </a:prstGeom>
        </p:spPr>
        <p:txBody>
          <a:bodyPr/>
          <a:lstStyle>
            <a:lvl1pPr>
              <a:defRPr>
                <a:noFill/>
              </a:defRPr>
            </a:lvl1pPr>
          </a:lstStyle>
          <a:p>
            <a:fld id="{FFFEBCAA-439F-41B8-BD49-91774E008E46}"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oletti_otsikkosivu">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1" name="Title 2"/>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6" name="Picture 5">
            <a:extLst>
              <a:ext uri="{FF2B5EF4-FFF2-40B4-BE49-F238E27FC236}">
                <a16:creationId xmlns:a16="http://schemas.microsoft.com/office/drawing/2014/main" id="{143DB670-9BA8-554A-8C8B-61662374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Tree>
    <p:extLst>
      <p:ext uri="{BB962C8B-B14F-4D97-AF65-F5344CB8AC3E}">
        <p14:creationId xmlns:p14="http://schemas.microsoft.com/office/powerpoint/2010/main" val="211210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tsikkosivu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A80F056-C4FA-7348-A02C-E513A7203B1F}"/>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0" name="Title 2">
            <a:extLst>
              <a:ext uri="{FF2B5EF4-FFF2-40B4-BE49-F238E27FC236}">
                <a16:creationId xmlns:a16="http://schemas.microsoft.com/office/drawing/2014/main" id="{05804631-9EEC-7942-9235-E819D6132177}"/>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2" name="Picture 11">
            <a:extLst>
              <a:ext uri="{FF2B5EF4-FFF2-40B4-BE49-F238E27FC236}">
                <a16:creationId xmlns:a16="http://schemas.microsoft.com/office/drawing/2014/main" id="{B91E9AE8-70DA-FF4F-B848-6404DFEEE5F6}"/>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176810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tsikkosivu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F608FE32-316E-344E-BBC4-55A84AD4D95E}"/>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6" name="Title 2">
            <a:extLst>
              <a:ext uri="{FF2B5EF4-FFF2-40B4-BE49-F238E27FC236}">
                <a16:creationId xmlns:a16="http://schemas.microsoft.com/office/drawing/2014/main" id="{9A1B98FA-CBDC-EE41-BA17-60621AE06E7E}"/>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0" name="Picture 9">
            <a:extLst>
              <a:ext uri="{FF2B5EF4-FFF2-40B4-BE49-F238E27FC236}">
                <a16:creationId xmlns:a16="http://schemas.microsoft.com/office/drawing/2014/main" id="{709593A7-AC33-1C42-BB9C-037E9A5CD010}"/>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212351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tsikkosivu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F608FE32-316E-344E-BBC4-55A84AD4D95E}"/>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6" name="Title 2">
            <a:extLst>
              <a:ext uri="{FF2B5EF4-FFF2-40B4-BE49-F238E27FC236}">
                <a16:creationId xmlns:a16="http://schemas.microsoft.com/office/drawing/2014/main" id="{9A1B98FA-CBDC-EE41-BA17-60621AE06E7E}"/>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0" name="Picture 9">
            <a:extLst>
              <a:ext uri="{FF2B5EF4-FFF2-40B4-BE49-F238E27FC236}">
                <a16:creationId xmlns:a16="http://schemas.microsoft.com/office/drawing/2014/main" id="{709593A7-AC33-1C42-BB9C-037E9A5CD010}"/>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1328582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inen_otsikkosivu">
    <p:bg>
      <p:bgPr>
        <a:solidFill>
          <a:srgbClr val="00BCF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5C525B-F72D-CB4C-A499-30356DE83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11CE3E4F-89C9-794F-AFF2-29A82A87FDDD}"/>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C05AA80D-7CBA-C24D-A0AF-A5BBA4A78DF9}"/>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503199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urkoosi_otsikkosivu">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838E52-FA83-B043-9FFB-5629814B7E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63273D20-D105-8B4E-A8C7-C6C758F619C4}"/>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885529FC-CC25-9749-8BA9-E7E17A05D77A}"/>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825872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genta_otsikkosivu">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5857FD-E646-1B44-8255-EF12388BE2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7" name="Subtitle 2">
            <a:extLst>
              <a:ext uri="{FF2B5EF4-FFF2-40B4-BE49-F238E27FC236}">
                <a16:creationId xmlns:a16="http://schemas.microsoft.com/office/drawing/2014/main" id="{8951F8BF-A798-4C4B-B23C-B163769951F5}"/>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9" name="Title 2">
            <a:extLst>
              <a:ext uri="{FF2B5EF4-FFF2-40B4-BE49-F238E27FC236}">
                <a16:creationId xmlns:a16="http://schemas.microsoft.com/office/drawing/2014/main" id="{6D99DC74-F2E6-D345-8B02-B1E44C139E4F}"/>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3222976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ranssi_otsikkosivu">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4B9376-BA9B-2A4A-A8C0-DC60DE303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C178FD2D-C1AC-024F-9204-66FCDF08003B}"/>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0ACA8C3B-B0B6-514C-9E4B-34E2002F2622}"/>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3096941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_Otsikkodia">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50447" y="922752"/>
            <a:ext cx="7494394" cy="2931697"/>
          </a:xfrm>
        </p:spPr>
        <p:txBody>
          <a:bodyPr rtlCol="0" anchor="t"/>
          <a:lstStyle>
            <a:lvl1pPr rtl="0">
              <a:lnSpc>
                <a:spcPct val="83000"/>
              </a:lnSpc>
              <a:defRPr sz="5500" b="0">
                <a:solidFill>
                  <a:schemeClr val="bg2"/>
                </a:solidFill>
              </a:defRPr>
            </a:lvl1pPr>
          </a:lstStyle>
          <a:p>
            <a:pPr rtl="0"/>
            <a:r>
              <a:rPr lang="fi-FI"/>
              <a:t>1 Otsikkodia 55 pt</a:t>
            </a:r>
            <a:br>
              <a:rPr lang="fi-FI"/>
            </a:br>
            <a:r>
              <a:rPr lang="fi-FI" err="1"/>
              <a:t>Lorem</a:t>
            </a:r>
            <a:r>
              <a:rPr lang="fi-FI"/>
              <a:t> ipsum </a:t>
            </a:r>
            <a:r>
              <a:rPr lang="fi-FI" err="1"/>
              <a:t>dolor</a:t>
            </a:r>
            <a:r>
              <a:rPr lang="fi-FI"/>
              <a:t> sit </a:t>
            </a:r>
            <a:r>
              <a:rPr lang="fi-FI" err="1"/>
              <a:t>ametconsectetur</a:t>
            </a:r>
            <a:br>
              <a:rPr lang="fi-FI"/>
            </a:br>
            <a:r>
              <a:rPr lang="fi-FI" err="1"/>
              <a:t>adipiscing</a:t>
            </a:r>
            <a:r>
              <a:rPr lang="fi-FI"/>
              <a:t> elit </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50447" y="4195160"/>
            <a:ext cx="7494394" cy="742647"/>
          </a:xfrm>
        </p:spPr>
        <p:txBody>
          <a:bodyPr rtlCol="0"/>
          <a:lstStyle>
            <a:lvl1pPr marL="0" indent="0" rtl="0">
              <a:lnSpc>
                <a:spcPct val="100000"/>
              </a:lnSpc>
              <a:buNone/>
              <a:defRPr sz="2400" baseline="0">
                <a:solidFill>
                  <a:schemeClr val="bg2"/>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a:t>Alaotsikko 24 pt </a:t>
            </a:r>
            <a:r>
              <a:rPr lang="fi-FI" err="1"/>
              <a:t>lorem</a:t>
            </a:r>
            <a:r>
              <a:rPr lang="fi-FI"/>
              <a:t>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 </a:t>
            </a:r>
          </a:p>
        </p:txBody>
      </p:sp>
      <p:grpSp>
        <p:nvGrpSpPr>
          <p:cNvPr id="6" name="Group 28"/>
          <p:cNvGrpSpPr>
            <a:grpSpLocks noChangeAspect="1"/>
          </p:cNvGrpSpPr>
          <p:nvPr userDrawn="1"/>
        </p:nvGrpSpPr>
        <p:grpSpPr bwMode="auto">
          <a:xfrm>
            <a:off x="310242" y="6144138"/>
            <a:ext cx="1524141" cy="428400"/>
            <a:chOff x="3418" y="2582"/>
            <a:chExt cx="4682" cy="1316"/>
          </a:xfrm>
          <a:solidFill>
            <a:schemeClr val="bg2"/>
          </a:solidFill>
        </p:grpSpPr>
        <p:sp>
          <p:nvSpPr>
            <p:cNvPr id="8"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9"/>
          <p:cNvGrpSpPr>
            <a:grpSpLocks noChangeAspect="1"/>
          </p:cNvGrpSpPr>
          <p:nvPr userDrawn="1"/>
        </p:nvGrpSpPr>
        <p:grpSpPr bwMode="auto">
          <a:xfrm>
            <a:off x="7961613" y="2278380"/>
            <a:ext cx="4230387" cy="4579620"/>
            <a:chOff x="2768" y="1"/>
            <a:chExt cx="5984" cy="6478"/>
          </a:xfrm>
          <a:solidFill>
            <a:schemeClr val="bg2"/>
          </a:solidFill>
        </p:grpSpPr>
        <p:sp>
          <p:nvSpPr>
            <p:cNvPr id="18"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76263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p:bg>
      <p:bgPr>
        <a:solidFill>
          <a:schemeClr val="bg1"/>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9616" y="6375522"/>
            <a:ext cx="882074" cy="216048"/>
          </a:xfrm>
          <a:prstGeom prst="rect">
            <a:avLst/>
          </a:prstGeom>
        </p:spPr>
        <p:txBody>
          <a:bodyPr/>
          <a:lstStyle/>
          <a:p>
            <a:fld id="{70E110F7-09D5-0440-A77B-531B3CBD6C23}" type="datetime1">
              <a:t>20.2.2025</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r>
              <a:rPr lang="fi-FI"/>
              <a:t>Etunimi Sukunimi</a:t>
            </a:r>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hasCustomPrompt="1"/>
          </p:nvPr>
        </p:nvSpPr>
        <p:spPr>
          <a:xfrm>
            <a:off x="531629" y="1570074"/>
            <a:ext cx="7657780" cy="647526"/>
          </a:xfrm>
        </p:spPr>
        <p:txBody>
          <a:bodyPr anchor="t" anchorCtr="0"/>
          <a:lstStyle>
            <a:lvl1pPr marL="0" indent="0" algn="l">
              <a:spcBef>
                <a:spcPts val="800"/>
              </a:spcBef>
              <a:buNone/>
              <a:defRPr sz="2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0" name="Title 2"/>
          <p:cNvSpPr>
            <a:spLocks noGrp="1"/>
          </p:cNvSpPr>
          <p:nvPr>
            <p:ph type="title" hasCustomPrompt="1"/>
          </p:nvPr>
        </p:nvSpPr>
        <p:spPr>
          <a:xfrm>
            <a:off x="539508" y="311729"/>
            <a:ext cx="9695538" cy="1132608"/>
          </a:xfrm>
        </p:spPr>
        <p:txBody>
          <a:bodyPr anchor="b"/>
          <a:lstStyle>
            <a:lvl1pPr>
              <a:defRPr>
                <a:solidFill>
                  <a:schemeClr val="accent1"/>
                </a:solidFill>
              </a:defRPr>
            </a:lvl1pPr>
          </a:lstStyle>
          <a:p>
            <a:r>
              <a:rPr lang="fi-FI"/>
              <a:t>Lisää otsikko</a:t>
            </a:r>
            <a:endParaRPr lang="en-US"/>
          </a:p>
        </p:txBody>
      </p:sp>
      <p:pic>
        <p:nvPicPr>
          <p:cNvPr id="8" name="Picture 7">
            <a:extLst>
              <a:ext uri="{FF2B5EF4-FFF2-40B4-BE49-F238E27FC236}">
                <a16:creationId xmlns:a16="http://schemas.microsoft.com/office/drawing/2014/main" id="{98D00B00-E492-3241-B54C-11E906992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2_Otsikkodia">
    <p:bg>
      <p:bgPr>
        <a:solidFill>
          <a:schemeClr val="tx2"/>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9143"/>
            <a:ext cx="12191998" cy="6876287"/>
          </a:xfrm>
          <a:prstGeom prst="rect">
            <a:avLst/>
          </a:prstGeom>
        </p:spPr>
      </p:pic>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50447" y="922752"/>
            <a:ext cx="7494394" cy="2931697"/>
          </a:xfrm>
          <a:effectLst>
            <a:outerShdw blurRad="50800" dist="38100" dir="2700000" algn="tl" rotWithShape="0">
              <a:prstClr val="black">
                <a:alpha val="40000"/>
              </a:prstClr>
            </a:outerShdw>
          </a:effectLst>
        </p:spPr>
        <p:txBody>
          <a:bodyPr rtlCol="0" anchor="t"/>
          <a:lstStyle>
            <a:lvl1pPr rtl="0">
              <a:lnSpc>
                <a:spcPct val="83000"/>
              </a:lnSpc>
              <a:defRPr sz="5500" b="0">
                <a:solidFill>
                  <a:schemeClr val="bg1"/>
                </a:solidFill>
              </a:defRPr>
            </a:lvl1pPr>
          </a:lstStyle>
          <a:p>
            <a:pPr rtl="0"/>
            <a:r>
              <a:rPr lang="fi-FI"/>
              <a:t>2 Otsikkodia 55 pt</a:t>
            </a:r>
            <a:br>
              <a:rPr lang="fi-FI"/>
            </a:br>
            <a:r>
              <a:rPr lang="fi-FI" err="1"/>
              <a:t>Lorem</a:t>
            </a:r>
            <a:r>
              <a:rPr lang="fi-FI"/>
              <a:t> ipsum </a:t>
            </a:r>
            <a:r>
              <a:rPr lang="fi-FI" err="1"/>
              <a:t>dolor</a:t>
            </a:r>
            <a:r>
              <a:rPr lang="fi-FI"/>
              <a:t> sit </a:t>
            </a:r>
            <a:r>
              <a:rPr lang="fi-FI" err="1"/>
              <a:t>ametconsectetur</a:t>
            </a:r>
            <a:br>
              <a:rPr lang="fi-FI"/>
            </a:br>
            <a:r>
              <a:rPr lang="fi-FI" err="1"/>
              <a:t>adipiscing</a:t>
            </a:r>
            <a:r>
              <a:rPr lang="fi-FI"/>
              <a:t> elit </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50447" y="4195160"/>
            <a:ext cx="7494394" cy="742647"/>
          </a:xfrm>
          <a:effectLst>
            <a:outerShdw blurRad="50800" dist="38100" dir="2700000" algn="tl" rotWithShape="0">
              <a:prstClr val="black">
                <a:alpha val="40000"/>
              </a:prstClr>
            </a:outerShdw>
          </a:effectLst>
        </p:spPr>
        <p:txBody>
          <a:bodyPr rtlCol="0"/>
          <a:lstStyle>
            <a:lvl1pPr marL="0" indent="0" rtl="0">
              <a:lnSpc>
                <a:spcPct val="100000"/>
              </a:lnSpc>
              <a:buNone/>
              <a:defRPr sz="2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a:t>Alaotsikko 24 pt </a:t>
            </a:r>
            <a:r>
              <a:rPr lang="fi-FI" err="1"/>
              <a:t>lorem</a:t>
            </a:r>
            <a:r>
              <a:rPr lang="fi-FI"/>
              <a:t>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 </a:t>
            </a:r>
          </a:p>
        </p:txBody>
      </p:sp>
      <p:grpSp>
        <p:nvGrpSpPr>
          <p:cNvPr id="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8"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964593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3_Otsikkodia">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50447" y="922752"/>
            <a:ext cx="7494394" cy="2931697"/>
          </a:xfrm>
        </p:spPr>
        <p:txBody>
          <a:bodyPr rtlCol="0" anchor="t"/>
          <a:lstStyle>
            <a:lvl1pPr rtl="0">
              <a:lnSpc>
                <a:spcPct val="83000"/>
              </a:lnSpc>
              <a:defRPr sz="5500" b="0">
                <a:solidFill>
                  <a:schemeClr val="accent6"/>
                </a:solidFill>
              </a:defRPr>
            </a:lvl1pPr>
          </a:lstStyle>
          <a:p>
            <a:pPr rtl="0"/>
            <a:r>
              <a:rPr lang="fi-FI"/>
              <a:t>3 Otsikkodia 55 pt</a:t>
            </a:r>
            <a:br>
              <a:rPr lang="fi-FI"/>
            </a:br>
            <a:r>
              <a:rPr lang="fi-FI" err="1"/>
              <a:t>Lorem</a:t>
            </a:r>
            <a:r>
              <a:rPr lang="fi-FI"/>
              <a:t> ipsum </a:t>
            </a:r>
            <a:r>
              <a:rPr lang="fi-FI" err="1"/>
              <a:t>dolor</a:t>
            </a:r>
            <a:r>
              <a:rPr lang="fi-FI"/>
              <a:t> sit </a:t>
            </a:r>
            <a:r>
              <a:rPr lang="fi-FI" err="1"/>
              <a:t>ametconsectetur</a:t>
            </a:r>
            <a:br>
              <a:rPr lang="fi-FI"/>
            </a:br>
            <a:r>
              <a:rPr lang="fi-FI" err="1"/>
              <a:t>adipiscing</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50447" y="4195160"/>
            <a:ext cx="7494394" cy="742647"/>
          </a:xfrm>
        </p:spPr>
        <p:txBody>
          <a:bodyPr rtlCol="0"/>
          <a:lstStyle>
            <a:lvl1pPr marL="0" indent="0" rtl="0">
              <a:lnSpc>
                <a:spcPct val="100000"/>
              </a:lnSpc>
              <a:buNone/>
              <a:defRPr sz="2400">
                <a:solidFill>
                  <a:schemeClr val="accent6"/>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a:t>Alaotsikko 24 pt </a:t>
            </a:r>
            <a:r>
              <a:rPr lang="fi-FI" err="1"/>
              <a:t>lorem</a:t>
            </a:r>
            <a:r>
              <a:rPr lang="fi-FI"/>
              <a:t>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 </a:t>
            </a:r>
          </a:p>
        </p:txBody>
      </p:sp>
      <p:grpSp>
        <p:nvGrpSpPr>
          <p:cNvPr id="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8"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9"/>
          <p:cNvGrpSpPr>
            <a:grpSpLocks noChangeAspect="1"/>
          </p:cNvGrpSpPr>
          <p:nvPr userDrawn="1"/>
        </p:nvGrpSpPr>
        <p:grpSpPr bwMode="auto">
          <a:xfrm>
            <a:off x="7961613" y="2278380"/>
            <a:ext cx="4230387" cy="4579620"/>
            <a:chOff x="2768" y="1"/>
            <a:chExt cx="5984" cy="6478"/>
          </a:xfrm>
          <a:solidFill>
            <a:schemeClr val="accent6"/>
          </a:solidFill>
        </p:grpSpPr>
        <p:sp>
          <p:nvSpPr>
            <p:cNvPr id="18"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34099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1_Otsikko_ja_teksti">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baseline="0">
                <a:solidFill>
                  <a:schemeClr val="accent1"/>
                </a:solidFill>
              </a:defRPr>
            </a:lvl1pPr>
          </a:lstStyle>
          <a:p>
            <a:pPr rtl="0"/>
            <a:r>
              <a:rPr lang="fi-FI"/>
              <a:t>1 Tekstidian otsikko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eu</a:t>
            </a:r>
            <a:r>
              <a:rPr lang="fi-FI"/>
              <a:t> </a:t>
            </a:r>
            <a:r>
              <a:rPr lang="fi-FI" err="1"/>
              <a:t>feugiat</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5" y="2085976"/>
            <a:ext cx="8629650"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a:t>18 pt </a:t>
            </a:r>
            <a:r>
              <a:rPr lang="fi-FI" err="1"/>
              <a:t>Sed</a:t>
            </a:r>
            <a:r>
              <a:rPr lang="fi-FI"/>
              <a:t> </a:t>
            </a:r>
            <a:r>
              <a:rPr lang="fi-FI" err="1"/>
              <a:t>finibus</a:t>
            </a:r>
            <a:r>
              <a:rPr lang="fi-FI"/>
              <a:t> </a:t>
            </a:r>
            <a:r>
              <a:rPr lang="fi-FI" err="1"/>
              <a:t>risus</a:t>
            </a:r>
            <a:r>
              <a:rPr lang="fi-FI"/>
              <a:t> </a:t>
            </a:r>
            <a:r>
              <a:rPr lang="fi-FI" err="1"/>
              <a:t>justo</a:t>
            </a:r>
            <a:r>
              <a:rPr lang="fi-FI"/>
              <a:t>, </a:t>
            </a:r>
            <a:r>
              <a:rPr lang="fi-FI" err="1"/>
              <a:t>eu</a:t>
            </a:r>
            <a:r>
              <a:rPr lang="fi-FI"/>
              <a:t> </a:t>
            </a:r>
            <a:r>
              <a:rPr lang="fi-FI" err="1"/>
              <a:t>rutrum</a:t>
            </a:r>
            <a:r>
              <a:rPr lang="fi-FI"/>
              <a:t> </a:t>
            </a:r>
            <a:r>
              <a:rPr lang="fi-FI" err="1"/>
              <a:t>justo</a:t>
            </a:r>
            <a:r>
              <a:rPr lang="fi-FI"/>
              <a:t> </a:t>
            </a:r>
            <a:r>
              <a:rPr lang="fi-FI" err="1"/>
              <a:t>porttitor</a:t>
            </a:r>
            <a:r>
              <a:rPr lang="fi-FI"/>
              <a:t> </a:t>
            </a:r>
            <a:r>
              <a:rPr lang="fi-FI" err="1"/>
              <a:t>ac</a:t>
            </a:r>
            <a:r>
              <a:rPr lang="fi-FI"/>
              <a:t>. </a:t>
            </a:r>
            <a:r>
              <a:rPr lang="fi-FI" err="1"/>
              <a:t>Maecenas</a:t>
            </a:r>
            <a:r>
              <a:rPr lang="fi-FI"/>
              <a:t> </a:t>
            </a:r>
            <a:r>
              <a:rPr lang="fi-FI" err="1"/>
              <a:t>mauris</a:t>
            </a:r>
            <a:r>
              <a:rPr lang="fi-FI"/>
              <a:t> </a:t>
            </a:r>
            <a:r>
              <a:rPr lang="fi-FI" err="1"/>
              <a:t>velit</a:t>
            </a:r>
            <a:r>
              <a:rPr lang="fi-FI"/>
              <a:t>, </a:t>
            </a:r>
            <a:r>
              <a:rPr lang="fi-FI" err="1"/>
              <a:t>ullamcorper</a:t>
            </a:r>
            <a:r>
              <a:rPr lang="fi-FI"/>
              <a:t> </a:t>
            </a:r>
            <a:r>
              <a:rPr lang="fi-FI" err="1"/>
              <a:t>eu</a:t>
            </a:r>
            <a:r>
              <a:rPr lang="fi-FI"/>
              <a:t> </a:t>
            </a:r>
            <a:r>
              <a:rPr lang="fi-FI" err="1"/>
              <a:t>justo</a:t>
            </a:r>
            <a:r>
              <a:rPr lang="fi-FI"/>
              <a:t> sit </a:t>
            </a:r>
            <a:r>
              <a:rPr lang="fi-FI" err="1"/>
              <a:t>amet</a:t>
            </a:r>
            <a:r>
              <a:rPr lang="fi-FI"/>
              <a:t>, </a:t>
            </a:r>
            <a:r>
              <a:rPr lang="fi-FI" err="1"/>
              <a:t>condimentum</a:t>
            </a:r>
            <a:r>
              <a:rPr lang="fi-FI"/>
              <a:t> </a:t>
            </a:r>
            <a:r>
              <a:rPr lang="fi-FI" err="1"/>
              <a:t>facilisis</a:t>
            </a:r>
            <a:r>
              <a:rPr lang="fi-FI"/>
              <a:t> </a:t>
            </a:r>
            <a:r>
              <a:rPr lang="fi-FI" err="1"/>
              <a:t>ipsum</a:t>
            </a:r>
            <a:r>
              <a:rPr lang="fi-FI"/>
              <a:t>.</a:t>
            </a:r>
          </a:p>
          <a:p>
            <a:pPr lvl="1" rtl="0"/>
            <a:r>
              <a:rPr lang="fi-FI"/>
              <a:t>16 pt </a:t>
            </a:r>
            <a:r>
              <a:rPr lang="fi-FI" err="1"/>
              <a:t>Nulla</a:t>
            </a:r>
            <a:r>
              <a:rPr lang="fi-FI"/>
              <a:t> </a:t>
            </a:r>
            <a:r>
              <a:rPr lang="fi-FI" err="1"/>
              <a:t>finibus</a:t>
            </a:r>
            <a:r>
              <a:rPr lang="fi-FI"/>
              <a:t> </a:t>
            </a:r>
            <a:r>
              <a:rPr lang="fi-FI" err="1"/>
              <a:t>posuere</a:t>
            </a:r>
            <a:r>
              <a:rPr lang="fi-FI"/>
              <a:t> </a:t>
            </a:r>
            <a:r>
              <a:rPr lang="fi-FI" err="1"/>
              <a:t>metus</a:t>
            </a:r>
            <a:r>
              <a:rPr lang="fi-FI"/>
              <a:t>, </a:t>
            </a:r>
            <a:r>
              <a:rPr lang="fi-FI" err="1"/>
              <a:t>eu</a:t>
            </a:r>
            <a:r>
              <a:rPr lang="fi-FI"/>
              <a:t> </a:t>
            </a:r>
            <a:r>
              <a:rPr lang="fi-FI" err="1"/>
              <a:t>posuere</a:t>
            </a:r>
            <a:r>
              <a:rPr lang="fi-FI"/>
              <a:t> </a:t>
            </a:r>
            <a:r>
              <a:rPr lang="fi-FI" err="1"/>
              <a:t>sem</a:t>
            </a:r>
            <a:r>
              <a:rPr lang="fi-FI"/>
              <a:t> </a:t>
            </a:r>
            <a:r>
              <a:rPr lang="fi-FI" err="1"/>
              <a:t>ultrices</a:t>
            </a:r>
            <a:r>
              <a:rPr lang="fi-FI"/>
              <a:t> </a:t>
            </a:r>
            <a:r>
              <a:rPr lang="fi-FI" err="1"/>
              <a:t>eget</a:t>
            </a:r>
            <a:r>
              <a:rPr lang="fi-FI"/>
              <a:t>. </a:t>
            </a:r>
            <a:r>
              <a:rPr lang="fi-FI" err="1"/>
              <a:t>Sed</a:t>
            </a:r>
            <a:r>
              <a:rPr lang="fi-FI"/>
              <a:t> </a:t>
            </a:r>
            <a:r>
              <a:rPr lang="fi-FI" err="1"/>
              <a:t>vestibulum</a:t>
            </a:r>
            <a:r>
              <a:rPr lang="fi-FI"/>
              <a:t> </a:t>
            </a:r>
            <a:r>
              <a:rPr lang="fi-FI" err="1"/>
              <a:t>nibh</a:t>
            </a:r>
            <a:r>
              <a:rPr lang="fi-FI"/>
              <a:t> a </a:t>
            </a:r>
            <a:r>
              <a:rPr lang="fi-FI" err="1"/>
              <a:t>dui</a:t>
            </a:r>
            <a:r>
              <a:rPr lang="fi-FI"/>
              <a:t> </a:t>
            </a:r>
            <a:r>
              <a:rPr lang="fi-FI" err="1"/>
              <a:t>lobortis</a:t>
            </a:r>
            <a:r>
              <a:rPr lang="fi-FI"/>
              <a:t>, id </a:t>
            </a:r>
            <a:r>
              <a:rPr lang="fi-FI" err="1"/>
              <a:t>venenatis</a:t>
            </a:r>
            <a:r>
              <a:rPr lang="fi-FI"/>
              <a:t> </a:t>
            </a:r>
            <a:r>
              <a:rPr lang="fi-FI" err="1"/>
              <a:t>nunc</a:t>
            </a:r>
            <a:r>
              <a:rPr lang="fi-FI"/>
              <a:t> </a:t>
            </a:r>
            <a:r>
              <a:rPr lang="fi-FI" err="1"/>
              <a:t>rhoncus</a:t>
            </a:r>
            <a:r>
              <a:rPr lang="fi-FI"/>
              <a:t>.</a:t>
            </a:r>
          </a:p>
          <a:p>
            <a:pPr lvl="1" rtl="0"/>
            <a:r>
              <a:rPr lang="fi-FI" err="1"/>
              <a:t>Nullam</a:t>
            </a:r>
            <a:r>
              <a:rPr lang="fi-FI"/>
              <a:t> vitae </a:t>
            </a:r>
            <a:r>
              <a:rPr lang="fi-FI" err="1"/>
              <a:t>turpis</a:t>
            </a:r>
            <a:r>
              <a:rPr lang="fi-FI"/>
              <a:t> </a:t>
            </a:r>
            <a:r>
              <a:rPr lang="fi-FI" err="1"/>
              <a:t>nec</a:t>
            </a:r>
            <a:r>
              <a:rPr lang="fi-FI"/>
              <a:t> elit </a:t>
            </a:r>
            <a:r>
              <a:rPr lang="fi-FI" err="1"/>
              <a:t>hendrerit</a:t>
            </a:r>
            <a:r>
              <a:rPr lang="fi-FI"/>
              <a:t> </a:t>
            </a:r>
            <a:r>
              <a:rPr lang="fi-FI" err="1"/>
              <a:t>finibus</a:t>
            </a:r>
            <a:r>
              <a:rPr lang="fi-FI"/>
              <a:t>. </a:t>
            </a:r>
            <a:r>
              <a:rPr lang="fi-FI" err="1"/>
              <a:t>Proin</a:t>
            </a:r>
            <a:r>
              <a:rPr lang="fi-FI"/>
              <a:t> </a:t>
            </a:r>
            <a:r>
              <a:rPr lang="fi-FI" err="1"/>
              <a:t>nisi</a:t>
            </a:r>
            <a:r>
              <a:rPr lang="fi-FI"/>
              <a:t> </a:t>
            </a:r>
            <a:r>
              <a:rPr lang="fi-FI" err="1"/>
              <a:t>ligula</a:t>
            </a:r>
            <a:r>
              <a:rPr lang="fi-FI"/>
              <a:t>, </a:t>
            </a:r>
            <a:r>
              <a:rPr lang="fi-FI" err="1"/>
              <a:t>facilisis</a:t>
            </a:r>
            <a:r>
              <a:rPr lang="fi-FI"/>
              <a:t> </a:t>
            </a:r>
            <a:r>
              <a:rPr lang="fi-FI" err="1"/>
              <a:t>nec</a:t>
            </a:r>
            <a:r>
              <a:rPr lang="fi-FI"/>
              <a:t> </a:t>
            </a:r>
            <a:r>
              <a:rPr lang="fi-FI" err="1"/>
              <a:t>sapien</a:t>
            </a:r>
            <a:r>
              <a:rPr lang="fi-FI"/>
              <a:t> sit </a:t>
            </a:r>
            <a:r>
              <a:rPr lang="fi-FI" err="1"/>
              <a:t>amet</a:t>
            </a:r>
            <a:r>
              <a:rPr lang="fi-FI"/>
              <a:t>.</a:t>
            </a:r>
          </a:p>
          <a:p>
            <a:pPr lvl="0" rtl="0"/>
            <a:r>
              <a:rPr lang="fi-FI"/>
              <a:t>18 pt </a:t>
            </a:r>
            <a:r>
              <a:rPr lang="fi-FI" err="1"/>
              <a:t>Nulla</a:t>
            </a:r>
            <a:r>
              <a:rPr lang="fi-FI"/>
              <a:t> </a:t>
            </a:r>
            <a:r>
              <a:rPr lang="fi-FI" err="1"/>
              <a:t>posuere</a:t>
            </a:r>
            <a:r>
              <a:rPr lang="fi-FI"/>
              <a:t> </a:t>
            </a:r>
            <a:r>
              <a:rPr lang="fi-FI" err="1"/>
              <a:t>fringilla</a:t>
            </a:r>
            <a:r>
              <a:rPr lang="fi-FI"/>
              <a:t> </a:t>
            </a:r>
            <a:r>
              <a:rPr lang="fi-FI" err="1"/>
              <a:t>fringilla</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0" rtl="0"/>
            <a:r>
              <a:rPr lang="fi-FI" err="1"/>
              <a:t>Morbi</a:t>
            </a:r>
            <a:r>
              <a:rPr lang="fi-FI"/>
              <a:t> </a:t>
            </a:r>
            <a:r>
              <a:rPr lang="fi-FI" err="1"/>
              <a:t>placerat</a:t>
            </a:r>
            <a:r>
              <a:rPr lang="fi-FI"/>
              <a:t>, </a:t>
            </a:r>
            <a:r>
              <a:rPr lang="fi-FI" err="1"/>
              <a:t>mauris</a:t>
            </a:r>
            <a:r>
              <a:rPr lang="fi-FI"/>
              <a:t> </a:t>
            </a:r>
            <a:r>
              <a:rPr lang="fi-FI" err="1"/>
              <a:t>sed</a:t>
            </a:r>
            <a:r>
              <a:rPr lang="fi-FI"/>
              <a:t> </a:t>
            </a:r>
            <a:r>
              <a:rPr lang="fi-FI" err="1"/>
              <a:t>iaculis</a:t>
            </a:r>
            <a:r>
              <a:rPr lang="fi-FI"/>
              <a:t> </a:t>
            </a:r>
            <a:r>
              <a:rPr lang="fi-FI" err="1"/>
              <a:t>tristique</a:t>
            </a:r>
            <a:r>
              <a:rPr lang="fi-FI"/>
              <a:t>, </a:t>
            </a:r>
            <a:r>
              <a:rPr lang="fi-FI" err="1"/>
              <a:t>leo</a:t>
            </a:r>
            <a:r>
              <a:rPr lang="fi-FI"/>
              <a:t> mi </a:t>
            </a:r>
            <a:r>
              <a:rPr lang="fi-FI" err="1"/>
              <a:t>mattis</a:t>
            </a:r>
            <a:r>
              <a:rPr lang="fi-FI"/>
              <a:t> </a:t>
            </a:r>
            <a:r>
              <a:rPr lang="fi-FI" err="1"/>
              <a:t>purus</a:t>
            </a:r>
            <a:r>
              <a:rPr lang="fi-FI"/>
              <a:t>, vitae </a:t>
            </a:r>
            <a:r>
              <a:rPr lang="fi-FI" err="1"/>
              <a:t>ullamcorper</a:t>
            </a:r>
            <a:r>
              <a:rPr lang="fi-FI"/>
              <a:t> </a:t>
            </a:r>
            <a:r>
              <a:rPr lang="fi-FI" err="1"/>
              <a:t>dolor</a:t>
            </a:r>
            <a:r>
              <a:rPr lang="fi-FI"/>
              <a:t> tellus sit </a:t>
            </a:r>
            <a:r>
              <a:rPr lang="fi-FI" err="1"/>
              <a:t>amet</a:t>
            </a:r>
            <a:r>
              <a:rPr lang="fi-FI"/>
              <a:t> </a:t>
            </a:r>
            <a:r>
              <a:rPr lang="fi-FI" err="1"/>
              <a:t>tortor</a:t>
            </a:r>
            <a:r>
              <a:rPr lang="fi-FI"/>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633237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2_Otsikko_ja_teksti">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tx1"/>
                </a:solidFill>
              </a:defRPr>
            </a:lvl1pPr>
          </a:lstStyle>
          <a:p>
            <a:pPr rtl="0"/>
            <a:r>
              <a:rPr lang="fi-FI"/>
              <a:t>2 Tekstidian otsikko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eu</a:t>
            </a:r>
            <a:r>
              <a:rPr lang="fi-FI"/>
              <a:t> </a:t>
            </a:r>
            <a:r>
              <a:rPr lang="fi-FI" err="1"/>
              <a:t>feugiat</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5" y="2085976"/>
            <a:ext cx="8629650"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tx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a:t>18 pt </a:t>
            </a:r>
            <a:r>
              <a:rPr lang="fi-FI" err="1"/>
              <a:t>Sed</a:t>
            </a:r>
            <a:r>
              <a:rPr lang="fi-FI"/>
              <a:t> </a:t>
            </a:r>
            <a:r>
              <a:rPr lang="fi-FI" err="1"/>
              <a:t>finibus</a:t>
            </a:r>
            <a:r>
              <a:rPr lang="fi-FI"/>
              <a:t> </a:t>
            </a:r>
            <a:r>
              <a:rPr lang="fi-FI" err="1"/>
              <a:t>risus</a:t>
            </a:r>
            <a:r>
              <a:rPr lang="fi-FI"/>
              <a:t> </a:t>
            </a:r>
            <a:r>
              <a:rPr lang="fi-FI" err="1"/>
              <a:t>justo</a:t>
            </a:r>
            <a:r>
              <a:rPr lang="fi-FI"/>
              <a:t>, </a:t>
            </a:r>
            <a:r>
              <a:rPr lang="fi-FI" err="1"/>
              <a:t>eu</a:t>
            </a:r>
            <a:r>
              <a:rPr lang="fi-FI"/>
              <a:t> </a:t>
            </a:r>
            <a:r>
              <a:rPr lang="fi-FI" err="1"/>
              <a:t>rutrum</a:t>
            </a:r>
            <a:r>
              <a:rPr lang="fi-FI"/>
              <a:t> </a:t>
            </a:r>
            <a:r>
              <a:rPr lang="fi-FI" err="1"/>
              <a:t>justo</a:t>
            </a:r>
            <a:r>
              <a:rPr lang="fi-FI"/>
              <a:t> </a:t>
            </a:r>
            <a:r>
              <a:rPr lang="fi-FI" err="1"/>
              <a:t>porttitor</a:t>
            </a:r>
            <a:r>
              <a:rPr lang="fi-FI"/>
              <a:t> </a:t>
            </a:r>
            <a:r>
              <a:rPr lang="fi-FI" err="1"/>
              <a:t>ac</a:t>
            </a:r>
            <a:r>
              <a:rPr lang="fi-FI"/>
              <a:t>. </a:t>
            </a:r>
            <a:r>
              <a:rPr lang="fi-FI" err="1"/>
              <a:t>Maecenas</a:t>
            </a:r>
            <a:r>
              <a:rPr lang="fi-FI"/>
              <a:t> </a:t>
            </a:r>
            <a:r>
              <a:rPr lang="fi-FI" err="1"/>
              <a:t>mauris</a:t>
            </a:r>
            <a:r>
              <a:rPr lang="fi-FI"/>
              <a:t> </a:t>
            </a:r>
            <a:r>
              <a:rPr lang="fi-FI" err="1"/>
              <a:t>velit</a:t>
            </a:r>
            <a:r>
              <a:rPr lang="fi-FI"/>
              <a:t>, </a:t>
            </a:r>
            <a:r>
              <a:rPr lang="fi-FI" err="1"/>
              <a:t>ullamcorper</a:t>
            </a:r>
            <a:r>
              <a:rPr lang="fi-FI"/>
              <a:t> </a:t>
            </a:r>
            <a:r>
              <a:rPr lang="fi-FI" err="1"/>
              <a:t>eu</a:t>
            </a:r>
            <a:r>
              <a:rPr lang="fi-FI"/>
              <a:t> </a:t>
            </a:r>
            <a:r>
              <a:rPr lang="fi-FI" err="1"/>
              <a:t>justo</a:t>
            </a:r>
            <a:r>
              <a:rPr lang="fi-FI"/>
              <a:t> sit </a:t>
            </a:r>
            <a:r>
              <a:rPr lang="fi-FI" err="1"/>
              <a:t>amet</a:t>
            </a:r>
            <a:r>
              <a:rPr lang="fi-FI"/>
              <a:t>, </a:t>
            </a:r>
            <a:r>
              <a:rPr lang="fi-FI" err="1"/>
              <a:t>condimentum</a:t>
            </a:r>
            <a:r>
              <a:rPr lang="fi-FI"/>
              <a:t> </a:t>
            </a:r>
            <a:r>
              <a:rPr lang="fi-FI" err="1"/>
              <a:t>facilisis</a:t>
            </a:r>
            <a:r>
              <a:rPr lang="fi-FI"/>
              <a:t> </a:t>
            </a:r>
            <a:r>
              <a:rPr lang="fi-FI" err="1"/>
              <a:t>ipsum</a:t>
            </a:r>
            <a:r>
              <a:rPr lang="fi-FI"/>
              <a:t>.</a:t>
            </a:r>
          </a:p>
          <a:p>
            <a:pPr lvl="1" rtl="0"/>
            <a:r>
              <a:rPr lang="fi-FI"/>
              <a:t>16 pt </a:t>
            </a:r>
            <a:r>
              <a:rPr lang="fi-FI" err="1"/>
              <a:t>Nulla</a:t>
            </a:r>
            <a:r>
              <a:rPr lang="fi-FI"/>
              <a:t> </a:t>
            </a:r>
            <a:r>
              <a:rPr lang="fi-FI" err="1"/>
              <a:t>finibus</a:t>
            </a:r>
            <a:r>
              <a:rPr lang="fi-FI"/>
              <a:t> </a:t>
            </a:r>
            <a:r>
              <a:rPr lang="fi-FI" err="1"/>
              <a:t>posuere</a:t>
            </a:r>
            <a:r>
              <a:rPr lang="fi-FI"/>
              <a:t> </a:t>
            </a:r>
            <a:r>
              <a:rPr lang="fi-FI" err="1"/>
              <a:t>metus</a:t>
            </a:r>
            <a:r>
              <a:rPr lang="fi-FI"/>
              <a:t>, </a:t>
            </a:r>
            <a:r>
              <a:rPr lang="fi-FI" err="1"/>
              <a:t>eu</a:t>
            </a:r>
            <a:r>
              <a:rPr lang="fi-FI"/>
              <a:t> </a:t>
            </a:r>
            <a:r>
              <a:rPr lang="fi-FI" err="1"/>
              <a:t>posuere</a:t>
            </a:r>
            <a:r>
              <a:rPr lang="fi-FI"/>
              <a:t> </a:t>
            </a:r>
            <a:r>
              <a:rPr lang="fi-FI" err="1"/>
              <a:t>sem</a:t>
            </a:r>
            <a:r>
              <a:rPr lang="fi-FI"/>
              <a:t> </a:t>
            </a:r>
            <a:r>
              <a:rPr lang="fi-FI" err="1"/>
              <a:t>ultrices</a:t>
            </a:r>
            <a:r>
              <a:rPr lang="fi-FI"/>
              <a:t> </a:t>
            </a:r>
            <a:r>
              <a:rPr lang="fi-FI" err="1"/>
              <a:t>eget</a:t>
            </a:r>
            <a:r>
              <a:rPr lang="fi-FI"/>
              <a:t>. </a:t>
            </a:r>
            <a:r>
              <a:rPr lang="fi-FI" err="1"/>
              <a:t>Sed</a:t>
            </a:r>
            <a:r>
              <a:rPr lang="fi-FI"/>
              <a:t> </a:t>
            </a:r>
            <a:r>
              <a:rPr lang="fi-FI" err="1"/>
              <a:t>vestibulum</a:t>
            </a:r>
            <a:r>
              <a:rPr lang="fi-FI"/>
              <a:t> </a:t>
            </a:r>
            <a:r>
              <a:rPr lang="fi-FI" err="1"/>
              <a:t>nibh</a:t>
            </a:r>
            <a:r>
              <a:rPr lang="fi-FI"/>
              <a:t> a </a:t>
            </a:r>
            <a:r>
              <a:rPr lang="fi-FI" err="1"/>
              <a:t>dui</a:t>
            </a:r>
            <a:r>
              <a:rPr lang="fi-FI"/>
              <a:t> </a:t>
            </a:r>
            <a:r>
              <a:rPr lang="fi-FI" err="1"/>
              <a:t>lobortis</a:t>
            </a:r>
            <a:r>
              <a:rPr lang="fi-FI"/>
              <a:t>, id </a:t>
            </a:r>
            <a:r>
              <a:rPr lang="fi-FI" err="1"/>
              <a:t>venenatis</a:t>
            </a:r>
            <a:r>
              <a:rPr lang="fi-FI"/>
              <a:t> </a:t>
            </a:r>
            <a:r>
              <a:rPr lang="fi-FI" err="1"/>
              <a:t>nunc</a:t>
            </a:r>
            <a:r>
              <a:rPr lang="fi-FI"/>
              <a:t> </a:t>
            </a:r>
            <a:r>
              <a:rPr lang="fi-FI" err="1"/>
              <a:t>rhoncus</a:t>
            </a:r>
            <a:r>
              <a:rPr lang="fi-FI"/>
              <a:t>.</a:t>
            </a:r>
          </a:p>
          <a:p>
            <a:pPr lvl="1" rtl="0"/>
            <a:r>
              <a:rPr lang="fi-FI" err="1"/>
              <a:t>Nullam</a:t>
            </a:r>
            <a:r>
              <a:rPr lang="fi-FI"/>
              <a:t> vitae </a:t>
            </a:r>
            <a:r>
              <a:rPr lang="fi-FI" err="1"/>
              <a:t>turpis</a:t>
            </a:r>
            <a:r>
              <a:rPr lang="fi-FI"/>
              <a:t> </a:t>
            </a:r>
            <a:r>
              <a:rPr lang="fi-FI" err="1"/>
              <a:t>nec</a:t>
            </a:r>
            <a:r>
              <a:rPr lang="fi-FI"/>
              <a:t> elit </a:t>
            </a:r>
            <a:r>
              <a:rPr lang="fi-FI" err="1"/>
              <a:t>hendrerit</a:t>
            </a:r>
            <a:r>
              <a:rPr lang="fi-FI"/>
              <a:t> </a:t>
            </a:r>
            <a:r>
              <a:rPr lang="fi-FI" err="1"/>
              <a:t>finibus</a:t>
            </a:r>
            <a:r>
              <a:rPr lang="fi-FI"/>
              <a:t>. </a:t>
            </a:r>
            <a:r>
              <a:rPr lang="fi-FI" err="1"/>
              <a:t>Proin</a:t>
            </a:r>
            <a:r>
              <a:rPr lang="fi-FI"/>
              <a:t> </a:t>
            </a:r>
            <a:r>
              <a:rPr lang="fi-FI" err="1"/>
              <a:t>nisi</a:t>
            </a:r>
            <a:r>
              <a:rPr lang="fi-FI"/>
              <a:t> </a:t>
            </a:r>
            <a:r>
              <a:rPr lang="fi-FI" err="1"/>
              <a:t>ligula</a:t>
            </a:r>
            <a:r>
              <a:rPr lang="fi-FI"/>
              <a:t>, </a:t>
            </a:r>
            <a:r>
              <a:rPr lang="fi-FI" err="1"/>
              <a:t>facilisis</a:t>
            </a:r>
            <a:r>
              <a:rPr lang="fi-FI"/>
              <a:t> </a:t>
            </a:r>
            <a:r>
              <a:rPr lang="fi-FI" err="1"/>
              <a:t>nec</a:t>
            </a:r>
            <a:r>
              <a:rPr lang="fi-FI"/>
              <a:t> </a:t>
            </a:r>
            <a:r>
              <a:rPr lang="fi-FI" err="1"/>
              <a:t>sapien</a:t>
            </a:r>
            <a:r>
              <a:rPr lang="fi-FI"/>
              <a:t> sit </a:t>
            </a:r>
            <a:r>
              <a:rPr lang="fi-FI" err="1"/>
              <a:t>amet</a:t>
            </a:r>
            <a:r>
              <a:rPr lang="fi-FI"/>
              <a:t>.</a:t>
            </a:r>
          </a:p>
          <a:p>
            <a:pPr lvl="0" rtl="0"/>
            <a:r>
              <a:rPr lang="fi-FI"/>
              <a:t>18 pt </a:t>
            </a:r>
            <a:r>
              <a:rPr lang="fi-FI" err="1"/>
              <a:t>Nulla</a:t>
            </a:r>
            <a:r>
              <a:rPr lang="fi-FI"/>
              <a:t> </a:t>
            </a:r>
            <a:r>
              <a:rPr lang="fi-FI" err="1"/>
              <a:t>posuere</a:t>
            </a:r>
            <a:r>
              <a:rPr lang="fi-FI"/>
              <a:t> </a:t>
            </a:r>
            <a:r>
              <a:rPr lang="fi-FI" err="1"/>
              <a:t>fringilla</a:t>
            </a:r>
            <a:r>
              <a:rPr lang="fi-FI"/>
              <a:t> </a:t>
            </a:r>
            <a:r>
              <a:rPr lang="fi-FI" err="1"/>
              <a:t>fringilla</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0" rtl="0"/>
            <a:r>
              <a:rPr lang="fi-FI" err="1"/>
              <a:t>Morbi</a:t>
            </a:r>
            <a:r>
              <a:rPr lang="fi-FI"/>
              <a:t> </a:t>
            </a:r>
            <a:r>
              <a:rPr lang="fi-FI" err="1"/>
              <a:t>placerat</a:t>
            </a:r>
            <a:r>
              <a:rPr lang="fi-FI"/>
              <a:t>, </a:t>
            </a:r>
            <a:r>
              <a:rPr lang="fi-FI" err="1"/>
              <a:t>mauris</a:t>
            </a:r>
            <a:r>
              <a:rPr lang="fi-FI"/>
              <a:t> </a:t>
            </a:r>
            <a:r>
              <a:rPr lang="fi-FI" err="1"/>
              <a:t>sed</a:t>
            </a:r>
            <a:r>
              <a:rPr lang="fi-FI"/>
              <a:t> </a:t>
            </a:r>
            <a:r>
              <a:rPr lang="fi-FI" err="1"/>
              <a:t>iaculis</a:t>
            </a:r>
            <a:r>
              <a:rPr lang="fi-FI"/>
              <a:t> </a:t>
            </a:r>
            <a:r>
              <a:rPr lang="fi-FI" err="1"/>
              <a:t>tristique</a:t>
            </a:r>
            <a:r>
              <a:rPr lang="fi-FI"/>
              <a:t>, </a:t>
            </a:r>
            <a:r>
              <a:rPr lang="fi-FI" err="1"/>
              <a:t>leo</a:t>
            </a:r>
            <a:r>
              <a:rPr lang="fi-FI"/>
              <a:t> mi </a:t>
            </a:r>
            <a:r>
              <a:rPr lang="fi-FI" err="1"/>
              <a:t>mattis</a:t>
            </a:r>
            <a:r>
              <a:rPr lang="fi-FI"/>
              <a:t> </a:t>
            </a:r>
            <a:r>
              <a:rPr lang="fi-FI" err="1"/>
              <a:t>purus</a:t>
            </a:r>
            <a:r>
              <a:rPr lang="fi-FI"/>
              <a:t>, vitae </a:t>
            </a:r>
            <a:r>
              <a:rPr lang="fi-FI" err="1"/>
              <a:t>ullamcorper</a:t>
            </a:r>
            <a:r>
              <a:rPr lang="fi-FI"/>
              <a:t> </a:t>
            </a:r>
            <a:r>
              <a:rPr lang="fi-FI" err="1"/>
              <a:t>dolor</a:t>
            </a:r>
            <a:r>
              <a:rPr lang="fi-FI"/>
              <a:t> tellus sit </a:t>
            </a:r>
            <a:r>
              <a:rPr lang="fi-FI" err="1"/>
              <a:t>amet</a:t>
            </a:r>
            <a:r>
              <a:rPr lang="fi-FI"/>
              <a:t> </a:t>
            </a:r>
            <a:r>
              <a:rPr lang="fi-FI" err="1"/>
              <a:t>tortor</a:t>
            </a:r>
            <a:r>
              <a:rPr lang="fi-FI"/>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467076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1_Teksti+kuv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baseline="0">
                <a:solidFill>
                  <a:schemeClr val="tx1"/>
                </a:solidFill>
              </a:defRPr>
            </a:lvl1pPr>
          </a:lstStyle>
          <a:p>
            <a:pPr rtl="0"/>
            <a:r>
              <a:rPr lang="fi-FI"/>
              <a:t>1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6" y="2266951"/>
            <a:ext cx="4886324"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tx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a:t>18 pt </a:t>
            </a:r>
            <a:r>
              <a:rPr lang="fi-FI" err="1"/>
              <a:t>Sed</a:t>
            </a:r>
            <a:r>
              <a:rPr lang="fi-FI"/>
              <a:t> </a:t>
            </a:r>
            <a:r>
              <a:rPr lang="fi-FI" err="1"/>
              <a:t>finibus</a:t>
            </a:r>
            <a:r>
              <a:rPr lang="fi-FI"/>
              <a:t> </a:t>
            </a:r>
            <a:r>
              <a:rPr lang="fi-FI" err="1"/>
              <a:t>risus</a:t>
            </a:r>
            <a:r>
              <a:rPr lang="fi-FI"/>
              <a:t> </a:t>
            </a:r>
            <a:r>
              <a:rPr lang="fi-FI" err="1"/>
              <a:t>justo</a:t>
            </a:r>
            <a:r>
              <a:rPr lang="fi-FI"/>
              <a:t>, </a:t>
            </a:r>
            <a:r>
              <a:rPr lang="fi-FI" err="1"/>
              <a:t>eu</a:t>
            </a:r>
            <a:r>
              <a:rPr lang="fi-FI"/>
              <a:t> </a:t>
            </a:r>
            <a:r>
              <a:rPr lang="fi-FI" err="1"/>
              <a:t>rutrum</a:t>
            </a:r>
            <a:r>
              <a:rPr lang="fi-FI"/>
              <a:t> </a:t>
            </a:r>
            <a:r>
              <a:rPr lang="fi-FI" err="1"/>
              <a:t>justo</a:t>
            </a:r>
            <a:r>
              <a:rPr lang="fi-FI"/>
              <a:t> </a:t>
            </a:r>
            <a:r>
              <a:rPr lang="fi-FI" err="1"/>
              <a:t>porttitor</a:t>
            </a:r>
            <a:r>
              <a:rPr lang="fi-FI"/>
              <a:t> </a:t>
            </a:r>
            <a:r>
              <a:rPr lang="fi-FI" err="1"/>
              <a:t>ac</a:t>
            </a:r>
            <a:r>
              <a:rPr lang="fi-FI"/>
              <a:t>. </a:t>
            </a:r>
            <a:r>
              <a:rPr lang="fi-FI" err="1"/>
              <a:t>Maecenas</a:t>
            </a:r>
            <a:r>
              <a:rPr lang="fi-FI"/>
              <a:t> </a:t>
            </a:r>
            <a:r>
              <a:rPr lang="fi-FI" err="1"/>
              <a:t>mauris</a:t>
            </a:r>
            <a:r>
              <a:rPr lang="fi-FI"/>
              <a:t> </a:t>
            </a:r>
            <a:r>
              <a:rPr lang="fi-FI" err="1"/>
              <a:t>velit</a:t>
            </a:r>
            <a:r>
              <a:rPr lang="fi-FI"/>
              <a:t>, </a:t>
            </a:r>
            <a:r>
              <a:rPr lang="fi-FI" err="1"/>
              <a:t>ullamcorper</a:t>
            </a:r>
            <a:r>
              <a:rPr lang="fi-FI"/>
              <a:t> </a:t>
            </a:r>
            <a:r>
              <a:rPr lang="fi-FI" err="1"/>
              <a:t>eu</a:t>
            </a:r>
            <a:r>
              <a:rPr lang="fi-FI"/>
              <a:t> </a:t>
            </a:r>
            <a:r>
              <a:rPr lang="fi-FI" err="1"/>
              <a:t>justo</a:t>
            </a:r>
            <a:r>
              <a:rPr lang="fi-FI"/>
              <a:t> sit </a:t>
            </a:r>
            <a:r>
              <a:rPr lang="fi-FI" err="1"/>
              <a:t>amet</a:t>
            </a:r>
            <a:r>
              <a:rPr lang="fi-FI"/>
              <a:t>, </a:t>
            </a:r>
            <a:r>
              <a:rPr lang="fi-FI" err="1"/>
              <a:t>condimentum</a:t>
            </a:r>
            <a:r>
              <a:rPr lang="fi-FI"/>
              <a:t> </a:t>
            </a:r>
            <a:r>
              <a:rPr lang="fi-FI" err="1"/>
              <a:t>facilisis</a:t>
            </a:r>
            <a:r>
              <a:rPr lang="fi-FI"/>
              <a:t> </a:t>
            </a:r>
            <a:r>
              <a:rPr lang="fi-FI" err="1"/>
              <a:t>ipsum</a:t>
            </a:r>
            <a:r>
              <a:rPr lang="fi-FI"/>
              <a:t>.</a:t>
            </a:r>
          </a:p>
          <a:p>
            <a:pPr lvl="1" rtl="0"/>
            <a:r>
              <a:rPr lang="fi-FI"/>
              <a:t>16 pt </a:t>
            </a:r>
            <a:r>
              <a:rPr lang="fi-FI" err="1"/>
              <a:t>Nulla</a:t>
            </a:r>
            <a:r>
              <a:rPr lang="fi-FI"/>
              <a:t> </a:t>
            </a:r>
            <a:r>
              <a:rPr lang="fi-FI" err="1"/>
              <a:t>finibus</a:t>
            </a:r>
            <a:r>
              <a:rPr lang="fi-FI"/>
              <a:t> </a:t>
            </a:r>
            <a:r>
              <a:rPr lang="fi-FI" err="1"/>
              <a:t>posuere</a:t>
            </a:r>
            <a:r>
              <a:rPr lang="fi-FI"/>
              <a:t> </a:t>
            </a:r>
            <a:r>
              <a:rPr lang="fi-FI" err="1"/>
              <a:t>metus</a:t>
            </a:r>
            <a:r>
              <a:rPr lang="fi-FI"/>
              <a:t>, </a:t>
            </a:r>
            <a:r>
              <a:rPr lang="fi-FI" err="1"/>
              <a:t>eu</a:t>
            </a:r>
            <a:r>
              <a:rPr lang="fi-FI"/>
              <a:t> </a:t>
            </a:r>
            <a:r>
              <a:rPr lang="fi-FI" err="1"/>
              <a:t>posuere</a:t>
            </a:r>
            <a:r>
              <a:rPr lang="fi-FI"/>
              <a:t> </a:t>
            </a:r>
            <a:r>
              <a:rPr lang="fi-FI" err="1"/>
              <a:t>sem</a:t>
            </a:r>
            <a:r>
              <a:rPr lang="fi-FI"/>
              <a:t> </a:t>
            </a:r>
            <a:r>
              <a:rPr lang="fi-FI" err="1"/>
              <a:t>ultrices</a:t>
            </a:r>
            <a:r>
              <a:rPr lang="fi-FI"/>
              <a:t> </a:t>
            </a:r>
            <a:r>
              <a:rPr lang="fi-FI" err="1"/>
              <a:t>eget</a:t>
            </a:r>
            <a:r>
              <a:rPr lang="fi-FI"/>
              <a:t>. </a:t>
            </a:r>
            <a:r>
              <a:rPr lang="fi-FI" err="1"/>
              <a:t>Sed</a:t>
            </a:r>
            <a:r>
              <a:rPr lang="fi-FI"/>
              <a:t> </a:t>
            </a:r>
            <a:r>
              <a:rPr lang="fi-FI" err="1"/>
              <a:t>vestibulum</a:t>
            </a:r>
            <a:r>
              <a:rPr lang="fi-FI"/>
              <a:t> </a:t>
            </a:r>
            <a:r>
              <a:rPr lang="fi-FI" err="1"/>
              <a:t>nibh</a:t>
            </a:r>
            <a:r>
              <a:rPr lang="fi-FI"/>
              <a:t> a </a:t>
            </a:r>
            <a:r>
              <a:rPr lang="fi-FI" err="1"/>
              <a:t>dui</a:t>
            </a:r>
            <a:r>
              <a:rPr lang="fi-FI"/>
              <a:t> </a:t>
            </a:r>
            <a:r>
              <a:rPr lang="fi-FI" err="1"/>
              <a:t>lobortis</a:t>
            </a:r>
            <a:r>
              <a:rPr lang="fi-FI"/>
              <a:t>, id </a:t>
            </a:r>
            <a:r>
              <a:rPr lang="fi-FI" err="1"/>
              <a:t>venenatis</a:t>
            </a:r>
            <a:r>
              <a:rPr lang="fi-FI"/>
              <a:t> </a:t>
            </a:r>
            <a:r>
              <a:rPr lang="fi-FI" err="1"/>
              <a:t>nunc</a:t>
            </a:r>
            <a:r>
              <a:rPr lang="fi-FI"/>
              <a:t> </a:t>
            </a:r>
            <a:r>
              <a:rPr lang="fi-FI" err="1"/>
              <a:t>rhoncus</a:t>
            </a:r>
            <a:r>
              <a:rPr lang="fi-FI"/>
              <a:t>.</a:t>
            </a:r>
          </a:p>
          <a:p>
            <a:pPr lvl="1" rtl="0"/>
            <a:r>
              <a:rPr lang="fi-FI" err="1"/>
              <a:t>Nullam</a:t>
            </a:r>
            <a:r>
              <a:rPr lang="fi-FI"/>
              <a:t> vitae </a:t>
            </a:r>
            <a:r>
              <a:rPr lang="fi-FI" err="1"/>
              <a:t>turpis</a:t>
            </a:r>
            <a:r>
              <a:rPr lang="fi-FI"/>
              <a:t> </a:t>
            </a:r>
            <a:r>
              <a:rPr lang="fi-FI" err="1"/>
              <a:t>nec</a:t>
            </a:r>
            <a:r>
              <a:rPr lang="fi-FI"/>
              <a:t> elit </a:t>
            </a:r>
            <a:r>
              <a:rPr lang="fi-FI" err="1"/>
              <a:t>hendrerit</a:t>
            </a:r>
            <a:r>
              <a:rPr lang="fi-FI"/>
              <a:t> </a:t>
            </a:r>
            <a:r>
              <a:rPr lang="fi-FI" err="1"/>
              <a:t>finibus</a:t>
            </a:r>
            <a:r>
              <a:rPr lang="fi-FI"/>
              <a:t>. </a:t>
            </a:r>
            <a:r>
              <a:rPr lang="fi-FI" err="1"/>
              <a:t>Proin</a:t>
            </a:r>
            <a:r>
              <a:rPr lang="fi-FI"/>
              <a:t> </a:t>
            </a:r>
            <a:r>
              <a:rPr lang="fi-FI" err="1"/>
              <a:t>nisi</a:t>
            </a:r>
            <a:r>
              <a:rPr lang="fi-FI"/>
              <a:t> </a:t>
            </a:r>
            <a:r>
              <a:rPr lang="fi-FI" err="1"/>
              <a:t>ligula</a:t>
            </a:r>
            <a:r>
              <a:rPr lang="fi-FI"/>
              <a:t>, </a:t>
            </a:r>
            <a:r>
              <a:rPr lang="fi-FI" err="1"/>
              <a:t>facilisis</a:t>
            </a:r>
            <a:r>
              <a:rPr lang="fi-FI"/>
              <a:t> </a:t>
            </a:r>
            <a:r>
              <a:rPr lang="fi-FI" err="1"/>
              <a:t>nec</a:t>
            </a:r>
            <a:r>
              <a:rPr lang="fi-FI"/>
              <a:t> </a:t>
            </a:r>
            <a:r>
              <a:rPr lang="fi-FI" err="1"/>
              <a:t>sapien</a:t>
            </a:r>
            <a:r>
              <a:rPr lang="fi-FI"/>
              <a:t> sit </a:t>
            </a:r>
            <a:r>
              <a:rPr lang="fi-FI" err="1"/>
              <a:t>amet</a:t>
            </a:r>
            <a:r>
              <a:rPr lang="fi-FI"/>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0"/>
            <a:ext cx="5991224"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Tree>
    <p:extLst>
      <p:ext uri="{BB962C8B-B14F-4D97-AF65-F5344CB8AC3E}">
        <p14:creationId xmlns:p14="http://schemas.microsoft.com/office/powerpoint/2010/main" val="3076075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2_Teksti+kuva">
    <p:bg>
      <p:bgPr>
        <a:solidFill>
          <a:schemeClr val="bg1"/>
        </a:solidFill>
        <a:effectLst/>
      </p:bgPr>
    </p:bg>
    <p:spTree>
      <p:nvGrpSpPr>
        <p:cNvPr id="1" name=""/>
        <p:cNvGrpSpPr/>
        <p:nvPr/>
      </p:nvGrpSpPr>
      <p:grpSpPr>
        <a:xfrm>
          <a:off x="0" y="0"/>
          <a:ext cx="0" cy="0"/>
          <a:chOff x="0" y="0"/>
          <a:chExt cx="0" cy="0"/>
        </a:xfrm>
      </p:grpSpPr>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5991224"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6577692" y="409576"/>
            <a:ext cx="5149901" cy="1352038"/>
          </a:xfrm>
        </p:spPr>
        <p:txBody>
          <a:bodyPr rtlCol="0" anchor="t"/>
          <a:lstStyle>
            <a:lvl1pPr rtl="0">
              <a:lnSpc>
                <a:spcPct val="100000"/>
              </a:lnSpc>
              <a:defRPr sz="3200" b="0">
                <a:solidFill>
                  <a:schemeClr val="tx1"/>
                </a:solidFill>
              </a:defRPr>
            </a:lvl1pPr>
          </a:lstStyle>
          <a:p>
            <a:pPr rtl="0"/>
            <a:r>
              <a:rPr lang="fi-FI"/>
              <a:t>2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sp>
        <p:nvSpPr>
          <p:cNvPr id="15"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000876" y="2266951"/>
            <a:ext cx="4726717" cy="3618592"/>
          </a:xfrm>
        </p:spPr>
        <p:txBody>
          <a:bodyPr rtlCol="0"/>
          <a:lstStyle>
            <a:lvl1pPr marL="0" indent="0">
              <a:buNone/>
              <a:defRPr>
                <a:solidFill>
                  <a:schemeClr val="tx1"/>
                </a:solidFill>
              </a:defRPr>
            </a:lvl1pPr>
            <a:lvl2pPr>
              <a:defRPr>
                <a:solidFill>
                  <a:schemeClr val="tx1"/>
                </a:solidFill>
              </a:defRPr>
            </a:lvl2pPr>
          </a:lstStyle>
          <a:p>
            <a:pPr lvl="0" rtl="0"/>
            <a:r>
              <a:rPr lang="fi-FI"/>
              <a:t>Muokkaa tekstin perustyyliä</a:t>
            </a:r>
          </a:p>
          <a:p>
            <a:pPr lvl="1" rtl="0"/>
            <a:r>
              <a:rPr lang="fi-FI"/>
              <a:t>Toinen taso</a:t>
            </a:r>
          </a:p>
        </p:txBody>
      </p:sp>
    </p:spTree>
    <p:extLst>
      <p:ext uri="{BB962C8B-B14F-4D97-AF65-F5344CB8AC3E}">
        <p14:creationId xmlns:p14="http://schemas.microsoft.com/office/powerpoint/2010/main" val="1279097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3_Teksti+kuva">
    <p:bg>
      <p:bgPr>
        <a:solidFill>
          <a:schemeClr val="accent3"/>
        </a:solidFill>
        <a:effectLst/>
      </p:bgPr>
    </p:bg>
    <p:spTree>
      <p:nvGrpSpPr>
        <p:cNvPr id="1" name=""/>
        <p:cNvGrpSpPr/>
        <p:nvPr/>
      </p:nvGrpSpPr>
      <p:grpSpPr>
        <a:xfrm>
          <a:off x="0" y="0"/>
          <a:ext cx="0" cy="0"/>
          <a:chOff x="0" y="0"/>
          <a:chExt cx="0" cy="0"/>
        </a:xfrm>
      </p:grpSpPr>
      <p:sp>
        <p:nvSpPr>
          <p:cNvPr id="25"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486534"/>
            <a:ext cx="5991224" cy="6371465"/>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1"/>
                </a:solidFill>
              </a:defRPr>
            </a:lvl1pPr>
          </a:lstStyle>
          <a:p>
            <a:pPr rtl="0"/>
            <a:r>
              <a:rPr lang="fi-FI"/>
              <a:t>3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4"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accent1"/>
                </a:solidFill>
              </a:defRPr>
            </a:lvl1pPr>
            <a:lvl2pPr>
              <a:defRPr>
                <a:solidFill>
                  <a:schemeClr val="accent1"/>
                </a:solidFill>
              </a:defRPr>
            </a:lvl2pPr>
          </a:lstStyle>
          <a:p>
            <a:pPr lvl="0" rtl="0"/>
            <a:r>
              <a:rPr lang="fi-FI"/>
              <a:t>Muokkaa tekstin perustyyliä</a:t>
            </a:r>
          </a:p>
          <a:p>
            <a:pPr lvl="1" rtl="0"/>
            <a:r>
              <a:rPr lang="fi-FI"/>
              <a:t>Toinen taso</a:t>
            </a:r>
          </a:p>
        </p:txBody>
      </p:sp>
    </p:spTree>
    <p:extLst>
      <p:ext uri="{BB962C8B-B14F-4D97-AF65-F5344CB8AC3E}">
        <p14:creationId xmlns:p14="http://schemas.microsoft.com/office/powerpoint/2010/main" val="2864041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4_Teksti+kuva">
    <p:bg>
      <p:bgPr>
        <a:solidFill>
          <a:schemeClr val="bg2"/>
        </a:solidFill>
        <a:effectLst/>
      </p:bgPr>
    </p:bg>
    <p:spTree>
      <p:nvGrpSpPr>
        <p:cNvPr id="1" name=""/>
        <p:cNvGrpSpPr/>
        <p:nvPr/>
      </p:nvGrpSpPr>
      <p:grpSpPr>
        <a:xfrm>
          <a:off x="0" y="0"/>
          <a:ext cx="0" cy="0"/>
          <a:chOff x="0" y="0"/>
          <a:chExt cx="0" cy="0"/>
        </a:xfrm>
      </p:grpSpPr>
      <p:sp>
        <p:nvSpPr>
          <p:cNvPr id="37"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486534"/>
            <a:ext cx="5991224" cy="6371465"/>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6"/>
                </a:solidFill>
              </a:defRPr>
            </a:lvl1pPr>
          </a:lstStyle>
          <a:p>
            <a:pPr rtl="0"/>
            <a:r>
              <a:rPr lang="fi-FI"/>
              <a:t>4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6"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accent6"/>
                </a:solidFill>
              </a:defRPr>
            </a:lvl1pPr>
            <a:lvl2pPr>
              <a:defRPr>
                <a:solidFill>
                  <a:schemeClr val="accent6"/>
                </a:solidFill>
              </a:defRPr>
            </a:lvl2pPr>
          </a:lstStyle>
          <a:p>
            <a:pPr lvl="0" rtl="0"/>
            <a:r>
              <a:rPr lang="fi-FI"/>
              <a:t>Muokkaa tekstin perustyyliä</a:t>
            </a:r>
          </a:p>
          <a:p>
            <a:pPr lvl="1" rtl="0"/>
            <a:r>
              <a:rPr lang="fi-FI"/>
              <a:t>Toinen taso</a:t>
            </a:r>
          </a:p>
        </p:txBody>
      </p:sp>
    </p:spTree>
    <p:extLst>
      <p:ext uri="{BB962C8B-B14F-4D97-AF65-F5344CB8AC3E}">
        <p14:creationId xmlns:p14="http://schemas.microsoft.com/office/powerpoint/2010/main" val="3705196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5_Teksti+kuva">
    <p:bg>
      <p:bgPr>
        <a:solidFill>
          <a:schemeClr val="accent2"/>
        </a:solidFill>
        <a:effectLst/>
      </p:bgPr>
    </p:bg>
    <p:spTree>
      <p:nvGrpSpPr>
        <p:cNvPr id="1" name=""/>
        <p:cNvGrpSpPr/>
        <p:nvPr/>
      </p:nvGrpSpPr>
      <p:grpSpPr>
        <a:xfrm>
          <a:off x="0" y="0"/>
          <a:ext cx="0" cy="0"/>
          <a:chOff x="0" y="0"/>
          <a:chExt cx="0" cy="0"/>
        </a:xfrm>
      </p:grpSpPr>
      <p:sp>
        <p:nvSpPr>
          <p:cNvPr id="23"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486534"/>
            <a:ext cx="5991224" cy="6371465"/>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bg1"/>
                </a:solidFill>
              </a:defRPr>
            </a:lvl1pPr>
          </a:lstStyle>
          <a:p>
            <a:pPr rtl="0"/>
            <a:r>
              <a:rPr lang="fi-FI"/>
              <a:t>5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2"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bg1"/>
                </a:solidFill>
              </a:defRPr>
            </a:lvl1pPr>
            <a:lvl2pPr>
              <a:defRPr>
                <a:solidFill>
                  <a:schemeClr val="bg1"/>
                </a:solidFill>
              </a:defRPr>
            </a:lvl2pPr>
          </a:lstStyle>
          <a:p>
            <a:pPr lvl="0" rtl="0"/>
            <a:r>
              <a:rPr lang="fi-FI"/>
              <a:t>Muokkaa tekstin perustyyliä</a:t>
            </a:r>
          </a:p>
          <a:p>
            <a:pPr lvl="1" rtl="0"/>
            <a:r>
              <a:rPr lang="fi-FI"/>
              <a:t>Toinen taso</a:t>
            </a:r>
          </a:p>
        </p:txBody>
      </p:sp>
    </p:spTree>
    <p:extLst>
      <p:ext uri="{BB962C8B-B14F-4D97-AF65-F5344CB8AC3E}">
        <p14:creationId xmlns:p14="http://schemas.microsoft.com/office/powerpoint/2010/main" val="1267612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1_Teksti+graafi">
    <p:bg>
      <p:bgPr>
        <a:solidFill>
          <a:schemeClr val="bg1"/>
        </a:solidFill>
        <a:effectLst/>
      </p:bgPr>
    </p:bg>
    <p:spTree>
      <p:nvGrpSpPr>
        <p:cNvPr id="1" name=""/>
        <p:cNvGrpSpPr/>
        <p:nvPr/>
      </p:nvGrpSpPr>
      <p:grpSpPr>
        <a:xfrm>
          <a:off x="0" y="0"/>
          <a:ext cx="0" cy="0"/>
          <a:chOff x="0" y="0"/>
          <a:chExt cx="0" cy="0"/>
        </a:xfrm>
      </p:grpSpPr>
      <p:sp>
        <p:nvSpPr>
          <p:cNvPr id="3" name="Suorakulmio 2"/>
          <p:cNvSpPr/>
          <p:nvPr userDrawn="1"/>
        </p:nvSpPr>
        <p:spPr>
          <a:xfrm>
            <a:off x="0" y="0"/>
            <a:ext cx="598067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1"/>
                </a:solidFill>
              </a:defRPr>
            </a:lvl1pPr>
          </a:lstStyle>
          <a:p>
            <a:pPr rtl="0"/>
            <a:r>
              <a:rPr lang="fi-FI"/>
              <a:t>1 </a:t>
            </a:r>
            <a:r>
              <a:rPr lang="fi-FI" err="1"/>
              <a:t>Teksti+graafi</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5"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accent1"/>
                </a:solidFill>
              </a:defRPr>
            </a:lvl1pPr>
            <a:lvl2pPr>
              <a:defRPr>
                <a:solidFill>
                  <a:schemeClr val="accent1"/>
                </a:solidFill>
              </a:defRPr>
            </a:lvl2pPr>
          </a:lstStyle>
          <a:p>
            <a:pPr lvl="0" rtl="0"/>
            <a:r>
              <a:rPr lang="fi-FI"/>
              <a:t>Muokkaa tekstin perustyyliä</a:t>
            </a:r>
          </a:p>
          <a:p>
            <a:pPr lvl="1" rtl="0"/>
            <a:r>
              <a:rPr lang="fi-FI"/>
              <a:t>Toinen taso</a:t>
            </a:r>
          </a:p>
        </p:txBody>
      </p:sp>
    </p:spTree>
    <p:extLst>
      <p:ext uri="{BB962C8B-B14F-4D97-AF65-F5344CB8AC3E}">
        <p14:creationId xmlns:p14="http://schemas.microsoft.com/office/powerpoint/2010/main" val="358387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_ja _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Lisää otsikko</a:t>
            </a:r>
            <a:endParaRPr lang="fi-FI" dirty="0"/>
          </a:p>
        </p:txBody>
      </p:sp>
      <p:sp>
        <p:nvSpPr>
          <p:cNvPr id="3" name="Content Placeholder 2"/>
          <p:cNvSpPr>
            <a:spLocks noGrp="1"/>
          </p:cNvSpPr>
          <p:nvPr>
            <p:ph idx="1" hasCustomPrompt="1"/>
          </p:nvPr>
        </p:nvSpPr>
        <p:spPr/>
        <p:txBody>
          <a:bodyPr/>
          <a:lstStyle>
            <a:lvl1pPr>
              <a:buClr>
                <a:schemeClr val="accent1"/>
              </a:buClr>
              <a:defRPr sz="1800">
                <a:solidFill>
                  <a:schemeClr val="bg2">
                    <a:lumMod val="50000"/>
                  </a:schemeClr>
                </a:solidFill>
              </a:defRPr>
            </a:lvl1pPr>
            <a:lvl2pPr>
              <a:buClr>
                <a:schemeClr val="accent1"/>
              </a:buClr>
              <a:defRPr sz="1800">
                <a:solidFill>
                  <a:schemeClr val="bg2">
                    <a:lumMod val="50000"/>
                  </a:schemeClr>
                </a:solidFill>
              </a:defRPr>
            </a:lvl2pPr>
            <a:lvl3pPr>
              <a:buClr>
                <a:schemeClr val="accent1"/>
              </a:buClr>
              <a:defRPr sz="1800">
                <a:solidFill>
                  <a:schemeClr val="bg2">
                    <a:lumMod val="50000"/>
                  </a:schemeClr>
                </a:solidFill>
              </a:defRPr>
            </a:lvl3pPr>
            <a:lvl4pPr>
              <a:buClr>
                <a:schemeClr val="accent1"/>
              </a:buClr>
              <a:defRPr sz="1800">
                <a:solidFill>
                  <a:schemeClr val="bg2">
                    <a:lumMod val="50000"/>
                  </a:schemeClr>
                </a:solidFill>
              </a:defRPr>
            </a:lvl4pPr>
            <a:lvl5pPr>
              <a:buClr>
                <a:schemeClr val="accent1"/>
              </a:buCl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a:buClr>
                <a:srgbClr val="37116F"/>
              </a:buClr>
              <a:defRPr sz="1400">
                <a:solidFill>
                  <a:schemeClr val="bg2">
                    <a:lumMod val="50000"/>
                  </a:schemeClr>
                </a:solidFill>
              </a:defRPr>
            </a:lvl9p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p>
          <a:p>
            <a:pPr lvl="5"/>
            <a:r>
              <a:rPr lang="fi-FI"/>
              <a:t>kuudes taso</a:t>
            </a:r>
          </a:p>
          <a:p>
            <a:pPr lvl="6"/>
            <a:r>
              <a:rPr lang="fi-FI"/>
              <a:t>seitsemäs taso </a:t>
            </a:r>
          </a:p>
          <a:p>
            <a:pPr lvl="7"/>
            <a:r>
              <a:rPr lang="fi-FI"/>
              <a:t>kahdeksas taso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ksti+taulukko">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11156214" cy="677819"/>
          </a:xfrm>
        </p:spPr>
        <p:txBody>
          <a:bodyPr rtlCol="0" anchor="t"/>
          <a:lstStyle>
            <a:lvl1pPr rtl="0">
              <a:lnSpc>
                <a:spcPct val="100000"/>
              </a:lnSpc>
              <a:defRPr sz="3200" b="0">
                <a:solidFill>
                  <a:schemeClr val="accent1"/>
                </a:solidFill>
              </a:defRPr>
            </a:lvl1pPr>
          </a:lstStyle>
          <a:p>
            <a:pPr rtl="0"/>
            <a:r>
              <a:rPr lang="fi-FI" err="1"/>
              <a:t>Teksti+Taulukko</a:t>
            </a:r>
            <a:r>
              <a:rPr lang="fi-FI"/>
              <a:t> 32 pt </a:t>
            </a:r>
            <a:r>
              <a:rPr lang="fi-FI" err="1"/>
              <a:t>Curabitur</a:t>
            </a:r>
            <a:r>
              <a:rPr lang="fi-FI"/>
              <a:t> eli Otsikko</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4" y="1087396"/>
            <a:ext cx="10717170" cy="601362"/>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a:t>18 pt </a:t>
            </a:r>
            <a:r>
              <a:rPr lang="fi-FI" err="1"/>
              <a:t>Sed</a:t>
            </a:r>
            <a:r>
              <a:rPr lang="fi-FI"/>
              <a:t> </a:t>
            </a:r>
            <a:r>
              <a:rPr lang="fi-FI" err="1"/>
              <a:t>finibus</a:t>
            </a:r>
            <a:r>
              <a:rPr lang="fi-FI"/>
              <a:t> </a:t>
            </a:r>
            <a:r>
              <a:rPr lang="fi-FI" err="1"/>
              <a:t>risus</a:t>
            </a:r>
            <a:r>
              <a:rPr lang="fi-FI"/>
              <a:t> </a:t>
            </a:r>
            <a:r>
              <a:rPr lang="fi-FI" err="1"/>
              <a:t>justo</a:t>
            </a:r>
            <a:r>
              <a:rPr lang="fi-FI"/>
              <a:t>, </a:t>
            </a:r>
            <a:r>
              <a:rPr lang="fi-FI" err="1"/>
              <a:t>eu</a:t>
            </a:r>
            <a:r>
              <a:rPr lang="fi-FI"/>
              <a:t> </a:t>
            </a:r>
            <a:r>
              <a:rPr lang="fi-FI" err="1"/>
              <a:t>rutrum</a:t>
            </a:r>
            <a:r>
              <a:rPr lang="fi-FI"/>
              <a:t> </a:t>
            </a:r>
            <a:r>
              <a:rPr lang="fi-FI" err="1"/>
              <a:t>justo</a:t>
            </a:r>
            <a:r>
              <a:rPr lang="fi-FI"/>
              <a:t> </a:t>
            </a:r>
            <a:r>
              <a:rPr lang="fi-FI" err="1"/>
              <a:t>porttitor</a:t>
            </a:r>
            <a:r>
              <a:rPr lang="fi-FI"/>
              <a:t> </a:t>
            </a:r>
            <a:r>
              <a:rPr lang="fi-FI" err="1"/>
              <a:t>ac</a:t>
            </a:r>
            <a:r>
              <a:rPr lang="fi-FI"/>
              <a:t>. </a:t>
            </a:r>
            <a:r>
              <a:rPr lang="fi-FI" err="1"/>
              <a:t>Maecenas</a:t>
            </a:r>
            <a:r>
              <a:rPr lang="fi-FI"/>
              <a:t> </a:t>
            </a:r>
            <a:r>
              <a:rPr lang="fi-FI" err="1"/>
              <a:t>mauris</a:t>
            </a:r>
            <a:r>
              <a:rPr lang="fi-FI"/>
              <a:t> </a:t>
            </a:r>
            <a:r>
              <a:rPr lang="fi-FI" err="1"/>
              <a:t>velit</a:t>
            </a:r>
            <a:r>
              <a:rPr lang="fi-FI"/>
              <a:t>, </a:t>
            </a:r>
            <a:r>
              <a:rPr lang="fi-FI" err="1"/>
              <a:t>ullamcorper</a:t>
            </a:r>
            <a:r>
              <a:rPr lang="fi-FI"/>
              <a:t> </a:t>
            </a:r>
            <a:r>
              <a:rPr lang="fi-FI" err="1"/>
              <a:t>eu</a:t>
            </a:r>
            <a:r>
              <a:rPr lang="fi-FI"/>
              <a:t> </a:t>
            </a:r>
            <a:r>
              <a:rPr lang="fi-FI" err="1"/>
              <a:t>justo</a:t>
            </a:r>
            <a:r>
              <a:rPr lang="fi-FI"/>
              <a:t> sit </a:t>
            </a:r>
            <a:r>
              <a:rPr lang="fi-FI" err="1"/>
              <a:t>amet</a:t>
            </a:r>
            <a:r>
              <a:rPr lang="fi-FI"/>
              <a:t>, </a:t>
            </a:r>
            <a:r>
              <a:rPr lang="fi-FI" err="1"/>
              <a:t>condimentum</a:t>
            </a:r>
            <a:r>
              <a:rPr lang="fi-FI"/>
              <a:t> </a:t>
            </a:r>
            <a:r>
              <a:rPr lang="fi-FI" err="1"/>
              <a:t>facilisis</a:t>
            </a:r>
            <a:r>
              <a:rPr lang="fi-FI"/>
              <a:t> </a:t>
            </a:r>
            <a:r>
              <a:rPr lang="fi-FI" err="1"/>
              <a:t>ipsum</a:t>
            </a:r>
            <a:r>
              <a:rPr lang="fi-FI"/>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23174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onosto">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bg2"/>
                </a:solidFill>
              </a:defRPr>
            </a:lvl1pPr>
          </a:lstStyle>
          <a:p>
            <a:pPr rtl="0"/>
            <a:r>
              <a:rPr lang="fi-FI"/>
              <a:t>Numeronosto 32 pt </a:t>
            </a:r>
            <a:r>
              <a:rPr lang="fi-FI" err="1"/>
              <a:t>Curabitur</a:t>
            </a:r>
            <a:r>
              <a:rPr lang="fi-FI"/>
              <a:t> </a:t>
            </a:r>
            <a:r>
              <a:rPr lang="fi-FI" err="1"/>
              <a:t>aliquam</a:t>
            </a:r>
            <a:br>
              <a:rPr lang="fi-FI"/>
            </a:br>
            <a:r>
              <a:rPr lang="fi-FI" err="1"/>
              <a:t>bibendum</a:t>
            </a:r>
            <a:r>
              <a:rPr lang="fi-FI"/>
              <a:t> </a:t>
            </a:r>
            <a:r>
              <a:rPr lang="fi-FI" err="1"/>
              <a:t>orci</a:t>
            </a:r>
            <a:r>
              <a:rPr lang="fi-FI"/>
              <a:t> </a:t>
            </a:r>
            <a:r>
              <a:rPr lang="fi-FI" err="1"/>
              <a:t>eu</a:t>
            </a:r>
            <a:r>
              <a:rPr lang="fi-FI"/>
              <a:t> </a:t>
            </a:r>
            <a:r>
              <a:rPr lang="fi-FI" err="1"/>
              <a:t>feugiat</a:t>
            </a:r>
            <a:r>
              <a:rPr lang="fi-FI"/>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Tekstin paikkamerkki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747951" y="3502019"/>
            <a:ext cx="2191668" cy="1440000"/>
          </a:xfrm>
        </p:spPr>
        <p:txBody>
          <a:bodyPr rtlCol="0" anchor="t"/>
          <a:lstStyle>
            <a:lvl1pPr marL="0" indent="0" algn="l" rtl="0">
              <a:buNone/>
              <a:defRPr sz="160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15" name="Tekstin paikkamerkki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3410756" y="2376884"/>
            <a:ext cx="2278634" cy="737020"/>
          </a:xfrm>
        </p:spPr>
        <p:txBody>
          <a:bodyPr rtlCol="0" anchor="t"/>
          <a:lstStyle>
            <a:lvl1pPr marL="0" indent="0" algn="l">
              <a:buNone/>
              <a:defRPr sz="6400" b="1" spc="20" baseline="0">
                <a:solidFill>
                  <a:schemeClr val="bg2"/>
                </a:solidFill>
              </a:defRPr>
            </a:lvl1pPr>
            <a:lvl2pPr marL="266700" indent="0" algn="ctr">
              <a:buNone/>
              <a:defRPr sz="1600">
                <a:solidFill>
                  <a:schemeClr val="tx1"/>
                </a:solidFill>
              </a:defRPr>
            </a:lvl2pPr>
            <a:lvl3pPr marL="542925" indent="0" algn="ctr">
              <a:buNone/>
              <a:defRPr sz="1600">
                <a:solidFill>
                  <a:schemeClr val="tx1"/>
                </a:solidFill>
              </a:defRPr>
            </a:lvl3pPr>
            <a:lvl4pPr marL="809625" indent="0" algn="ctr">
              <a:buNone/>
              <a:defRPr sz="1600">
                <a:solidFill>
                  <a:schemeClr val="tx1"/>
                </a:solidFill>
              </a:defRPr>
            </a:lvl4pPr>
            <a:lvl5pPr marL="1076325" indent="0" algn="ctr">
              <a:buNone/>
              <a:defRPr sz="1600">
                <a:solidFill>
                  <a:schemeClr val="tx1"/>
                </a:solidFill>
              </a:defRPr>
            </a:lvl5pPr>
          </a:lstStyle>
          <a:p>
            <a:pPr lvl="0" rtl="0"/>
            <a:r>
              <a:rPr lang="fi-FI"/>
              <a:t>1 234</a:t>
            </a:r>
          </a:p>
        </p:txBody>
      </p:sp>
      <p:sp>
        <p:nvSpPr>
          <p:cNvPr id="16" name="Tekstin paikkamerkki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8777048" y="2376884"/>
            <a:ext cx="2245178" cy="737020"/>
          </a:xfrm>
        </p:spPr>
        <p:txBody>
          <a:bodyPr rtlCol="0" anchor="t"/>
          <a:lstStyle>
            <a:lvl1pPr marL="0" indent="0" algn="l">
              <a:buNone/>
              <a:defRPr sz="6400" b="1" spc="20" baseline="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1 234</a:t>
            </a:r>
          </a:p>
        </p:txBody>
      </p:sp>
      <p:sp>
        <p:nvSpPr>
          <p:cNvPr id="17" name="Tekstin paikkamerkki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6094199" y="3502019"/>
            <a:ext cx="2245178" cy="1440000"/>
          </a:xfrm>
        </p:spPr>
        <p:txBody>
          <a:bodyPr rtlCol="0" anchor="t"/>
          <a:lstStyle>
            <a:lvl1pPr marL="0" indent="0" algn="l" rtl="0">
              <a:buNone/>
              <a:defRPr sz="160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18" name="Tekstin paikkamerkki 4">
            <a:extLst>
              <a:ext uri="{FF2B5EF4-FFF2-40B4-BE49-F238E27FC236}">
                <a16:creationId xmlns:a16="http://schemas.microsoft.com/office/drawing/2014/main" id="{1F5B3657-F2AE-455A-BF81-1A0C2ACECD20}"/>
              </a:ext>
            </a:extLst>
          </p:cNvPr>
          <p:cNvSpPr>
            <a:spLocks noGrp="1"/>
          </p:cNvSpPr>
          <p:nvPr>
            <p:ph type="body" sz="quarter" idx="34" hasCustomPrompt="1"/>
          </p:nvPr>
        </p:nvSpPr>
        <p:spPr>
          <a:xfrm>
            <a:off x="747951" y="2376884"/>
            <a:ext cx="2230931" cy="737020"/>
          </a:xfrm>
        </p:spPr>
        <p:txBody>
          <a:bodyPr rtlCol="0" anchor="t"/>
          <a:lstStyle>
            <a:lvl1pPr marL="0" indent="0" algn="l">
              <a:buFont typeface="Arial" panose="020B0604020202020204" pitchFamily="34" charset="0"/>
              <a:buNone/>
              <a:defRPr sz="6400" b="1" spc="20" baseline="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1 234</a:t>
            </a:r>
          </a:p>
        </p:txBody>
      </p:sp>
      <p:sp>
        <p:nvSpPr>
          <p:cNvPr id="19" name="Tekstin paikkamerkki 5">
            <a:extLst>
              <a:ext uri="{FF2B5EF4-FFF2-40B4-BE49-F238E27FC236}">
                <a16:creationId xmlns:a16="http://schemas.microsoft.com/office/drawing/2014/main" id="{6A983D98-E0AB-429A-9EC2-B50D4216D691}"/>
              </a:ext>
            </a:extLst>
          </p:cNvPr>
          <p:cNvSpPr>
            <a:spLocks noGrp="1"/>
          </p:cNvSpPr>
          <p:nvPr>
            <p:ph type="body" sz="quarter" idx="35" hasCustomPrompt="1"/>
          </p:nvPr>
        </p:nvSpPr>
        <p:spPr>
          <a:xfrm>
            <a:off x="6121264" y="2376884"/>
            <a:ext cx="2223909" cy="737020"/>
          </a:xfrm>
        </p:spPr>
        <p:txBody>
          <a:bodyPr rtlCol="0" anchor="t"/>
          <a:lstStyle>
            <a:lvl1pPr marL="0" indent="0" algn="l">
              <a:buFont typeface="Arial" panose="020B0604020202020204" pitchFamily="34" charset="0"/>
              <a:buNone/>
              <a:defRPr sz="6400" b="1" spc="20" baseline="0">
                <a:solidFill>
                  <a:schemeClr val="bg2"/>
                </a:solidFill>
              </a:defRPr>
            </a:lvl1pPr>
            <a:lvl2pPr marL="266700" indent="0" algn="ctr">
              <a:buNone/>
              <a:defRPr sz="1600">
                <a:solidFill>
                  <a:schemeClr val="tx1"/>
                </a:solidFill>
              </a:defRPr>
            </a:lvl2pPr>
            <a:lvl3pPr marL="542925" indent="0" algn="ctr">
              <a:buNone/>
              <a:defRPr sz="1600">
                <a:solidFill>
                  <a:schemeClr val="tx1"/>
                </a:solidFill>
              </a:defRPr>
            </a:lvl3pPr>
            <a:lvl4pPr marL="809625" indent="0" algn="ctr">
              <a:buNone/>
              <a:defRPr sz="1600">
                <a:solidFill>
                  <a:schemeClr val="tx1"/>
                </a:solidFill>
              </a:defRPr>
            </a:lvl4pPr>
            <a:lvl5pPr marL="1076325" indent="0" algn="ctr">
              <a:buNone/>
              <a:defRPr sz="1600">
                <a:solidFill>
                  <a:schemeClr val="tx1"/>
                </a:solidFill>
              </a:defRPr>
            </a:lvl5pPr>
          </a:lstStyle>
          <a:p>
            <a:pPr lvl="0" rtl="0"/>
            <a:r>
              <a:rPr lang="fi-FI"/>
              <a:t>1 234</a:t>
            </a:r>
          </a:p>
        </p:txBody>
      </p:sp>
      <p:sp>
        <p:nvSpPr>
          <p:cNvPr id="21" name="Vertailu, vasen paikkamerkki 2">
            <a:extLst>
              <a:ext uri="{FF2B5EF4-FFF2-40B4-BE49-F238E27FC236}">
                <a16:creationId xmlns:a16="http://schemas.microsoft.com/office/drawing/2014/main" id="{78A963F8-6F6E-440E-B3B3-DDE13C083A36}"/>
              </a:ext>
            </a:extLst>
          </p:cNvPr>
          <p:cNvSpPr>
            <a:spLocks noGrp="1"/>
          </p:cNvSpPr>
          <p:nvPr>
            <p:ph type="body" sz="quarter" idx="37" hasCustomPrompt="1"/>
          </p:nvPr>
        </p:nvSpPr>
        <p:spPr>
          <a:xfrm>
            <a:off x="3377290" y="3502019"/>
            <a:ext cx="2279238" cy="1440000"/>
          </a:xfrm>
        </p:spPr>
        <p:txBody>
          <a:bodyPr rtlCol="0" anchor="t"/>
          <a:lstStyle>
            <a:lvl1pPr marL="0" indent="0" algn="l" rtl="0">
              <a:buFont typeface="Arial" panose="020B0604020202020204" pitchFamily="34" charset="0"/>
              <a:buNone/>
              <a:defRPr lang="fi-FI" sz="1600" kern="1200" dirty="0">
                <a:solidFill>
                  <a:schemeClr val="bg2"/>
                </a:solidFill>
                <a:latin typeface="+mn-lt"/>
                <a:ea typeface="+mn-ea"/>
                <a:cs typeface="+mn-cs"/>
              </a:defRPr>
            </a:lvl1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23" name="Tekstin paikkamerkki 7">
            <a:extLst>
              <a:ext uri="{FF2B5EF4-FFF2-40B4-BE49-F238E27FC236}">
                <a16:creationId xmlns:a16="http://schemas.microsoft.com/office/drawing/2014/main" id="{77D6BBBA-F4A3-45D4-91BC-A405FFDC7C3D}"/>
              </a:ext>
            </a:extLst>
          </p:cNvPr>
          <p:cNvSpPr>
            <a:spLocks noGrp="1"/>
          </p:cNvSpPr>
          <p:nvPr>
            <p:ph type="body" sz="quarter" idx="38" hasCustomPrompt="1"/>
          </p:nvPr>
        </p:nvSpPr>
        <p:spPr>
          <a:xfrm>
            <a:off x="8777049" y="3502019"/>
            <a:ext cx="2245178" cy="1440000"/>
          </a:xfrm>
        </p:spPr>
        <p:txBody>
          <a:bodyPr rtlCol="0" anchor="t"/>
          <a:lstStyle>
            <a:lvl1pPr marL="0" indent="0" algn="l" rtl="0">
              <a:buNone/>
              <a:defRPr sz="160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Tree>
    <p:extLst>
      <p:ext uri="{BB962C8B-B14F-4D97-AF65-F5344CB8AC3E}">
        <p14:creationId xmlns:p14="http://schemas.microsoft.com/office/powerpoint/2010/main" val="876638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fiikka">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accent5"/>
                </a:solidFill>
              </a:defRPr>
            </a:lvl1pPr>
          </a:lstStyle>
          <a:p>
            <a:pPr rtl="0"/>
            <a:r>
              <a:rPr lang="fi-FI"/>
              <a:t>Numeronosto 32 pt </a:t>
            </a:r>
            <a:r>
              <a:rPr lang="fi-FI" err="1"/>
              <a:t>Curabitur</a:t>
            </a:r>
            <a:r>
              <a:rPr lang="fi-FI"/>
              <a:t> </a:t>
            </a:r>
            <a:r>
              <a:rPr lang="fi-FI" err="1"/>
              <a:t>aliquam</a:t>
            </a:r>
            <a:br>
              <a:rPr lang="fi-FI"/>
            </a:br>
            <a:r>
              <a:rPr lang="fi-FI" err="1"/>
              <a:t>bibendum</a:t>
            </a:r>
            <a:r>
              <a:rPr lang="fi-FI"/>
              <a:t> </a:t>
            </a:r>
            <a:r>
              <a:rPr lang="fi-FI" err="1"/>
              <a:t>orci</a:t>
            </a:r>
            <a:r>
              <a:rPr lang="fi-FI"/>
              <a:t> </a:t>
            </a:r>
            <a:r>
              <a:rPr lang="fi-FI" err="1"/>
              <a:t>eu</a:t>
            </a:r>
            <a:r>
              <a:rPr lang="fi-FI"/>
              <a:t> </a:t>
            </a:r>
            <a:r>
              <a:rPr lang="fi-FI" err="1"/>
              <a:t>feugiat</a:t>
            </a:r>
            <a:r>
              <a:rPr lang="fi-FI"/>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5"/>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Tekstin paikkamerkki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747951" y="3502019"/>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16" name="Tekstin paikkamerkki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910497" y="3502019"/>
            <a:ext cx="1620000" cy="1449176"/>
          </a:xfrm>
        </p:spPr>
        <p:txBody>
          <a:bodyPr rtlCol="0" anchor="t"/>
          <a:lstStyle>
            <a:lvl1pPr marL="0" indent="0" algn="l" rtl="0">
              <a:buNone/>
              <a:defRPr lang="fi-FI" sz="1600" kern="1200" dirty="0">
                <a:solidFill>
                  <a:schemeClr val="accent5"/>
                </a:solidFill>
                <a:latin typeface="+mn-lt"/>
                <a:ea typeface="+mn-ea"/>
                <a:cs typeface="+mn-cs"/>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17" name="Tekstin paikkamerkki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5225014" y="3502019"/>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21" name="Vertailu, vasen paikkamerkki 2">
            <a:extLst>
              <a:ext uri="{FF2B5EF4-FFF2-40B4-BE49-F238E27FC236}">
                <a16:creationId xmlns:a16="http://schemas.microsoft.com/office/drawing/2014/main" id="{78A963F8-6F6E-440E-B3B3-DDE13C083A36}"/>
              </a:ext>
            </a:extLst>
          </p:cNvPr>
          <p:cNvSpPr>
            <a:spLocks noGrp="1"/>
          </p:cNvSpPr>
          <p:nvPr>
            <p:ph type="body" sz="quarter" idx="37" hasCustomPrompt="1"/>
          </p:nvPr>
        </p:nvSpPr>
        <p:spPr>
          <a:xfrm>
            <a:off x="2990601" y="3502019"/>
            <a:ext cx="1620000" cy="1440000"/>
          </a:xfrm>
        </p:spPr>
        <p:txBody>
          <a:bodyPr rtlCol="0" anchor="t"/>
          <a:lstStyle>
            <a:lvl1pPr marL="0" indent="0" algn="l" rtl="0">
              <a:buFont typeface="Arial" panose="020B0604020202020204" pitchFamily="34" charset="0"/>
              <a:buNone/>
              <a:defRPr lang="fi-FI" sz="1600" kern="1200" dirty="0">
                <a:solidFill>
                  <a:schemeClr val="accent5"/>
                </a:solidFill>
                <a:latin typeface="+mn-lt"/>
                <a:ea typeface="+mn-ea"/>
                <a:cs typeface="+mn-cs"/>
              </a:defRPr>
            </a:lvl1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23" name="Tekstin paikkamerkki 7">
            <a:extLst>
              <a:ext uri="{FF2B5EF4-FFF2-40B4-BE49-F238E27FC236}">
                <a16:creationId xmlns:a16="http://schemas.microsoft.com/office/drawing/2014/main" id="{77D6BBBA-F4A3-45D4-91BC-A405FFDC7C3D}"/>
              </a:ext>
            </a:extLst>
          </p:cNvPr>
          <p:cNvSpPr>
            <a:spLocks noGrp="1"/>
          </p:cNvSpPr>
          <p:nvPr>
            <p:ph type="body" sz="quarter" idx="38" hasCustomPrompt="1"/>
          </p:nvPr>
        </p:nvSpPr>
        <p:spPr>
          <a:xfrm>
            <a:off x="7567755" y="3511195"/>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6" name="Freeform 5"/>
          <p:cNvSpPr>
            <a:spLocks noEditPoints="1"/>
          </p:cNvSpPr>
          <p:nvPr userDrawn="1"/>
        </p:nvSpPr>
        <p:spPr bwMode="auto">
          <a:xfrm>
            <a:off x="747951" y="2432390"/>
            <a:ext cx="627769" cy="627769"/>
          </a:xfrm>
          <a:custGeom>
            <a:avLst/>
            <a:gdLst>
              <a:gd name="T0" fmla="*/ 196 w 392"/>
              <a:gd name="T1" fmla="*/ 392 h 392"/>
              <a:gd name="T2" fmla="*/ 0 w 392"/>
              <a:gd name="T3" fmla="*/ 196 h 392"/>
              <a:gd name="T4" fmla="*/ 196 w 392"/>
              <a:gd name="T5" fmla="*/ 0 h 392"/>
              <a:gd name="T6" fmla="*/ 392 w 392"/>
              <a:gd name="T7" fmla="*/ 196 h 392"/>
              <a:gd name="T8" fmla="*/ 196 w 392"/>
              <a:gd name="T9" fmla="*/ 392 h 392"/>
              <a:gd name="T10" fmla="*/ 196 w 392"/>
              <a:gd name="T11" fmla="*/ 40 h 392"/>
              <a:gd name="T12" fmla="*/ 40 w 392"/>
              <a:gd name="T13" fmla="*/ 196 h 392"/>
              <a:gd name="T14" fmla="*/ 196 w 392"/>
              <a:gd name="T15" fmla="*/ 352 h 392"/>
              <a:gd name="T16" fmla="*/ 352 w 392"/>
              <a:gd name="T17" fmla="*/ 196 h 392"/>
              <a:gd name="T18" fmla="*/ 196 w 392"/>
              <a:gd name="T19" fmla="*/ 4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392">
                <a:moveTo>
                  <a:pt x="196" y="392"/>
                </a:moveTo>
                <a:cubicBezTo>
                  <a:pt x="88" y="392"/>
                  <a:pt x="0" y="304"/>
                  <a:pt x="0" y="196"/>
                </a:cubicBezTo>
                <a:cubicBezTo>
                  <a:pt x="0" y="88"/>
                  <a:pt x="88" y="0"/>
                  <a:pt x="196" y="0"/>
                </a:cubicBezTo>
                <a:cubicBezTo>
                  <a:pt x="304" y="0"/>
                  <a:pt x="392" y="88"/>
                  <a:pt x="392" y="196"/>
                </a:cubicBezTo>
                <a:cubicBezTo>
                  <a:pt x="392" y="304"/>
                  <a:pt x="304" y="392"/>
                  <a:pt x="196" y="392"/>
                </a:cubicBezTo>
                <a:close/>
                <a:moveTo>
                  <a:pt x="196" y="40"/>
                </a:moveTo>
                <a:cubicBezTo>
                  <a:pt x="110" y="40"/>
                  <a:pt x="40" y="110"/>
                  <a:pt x="40" y="196"/>
                </a:cubicBezTo>
                <a:cubicBezTo>
                  <a:pt x="40" y="282"/>
                  <a:pt x="110" y="352"/>
                  <a:pt x="196" y="352"/>
                </a:cubicBezTo>
                <a:cubicBezTo>
                  <a:pt x="282" y="352"/>
                  <a:pt x="352" y="282"/>
                  <a:pt x="352" y="196"/>
                </a:cubicBezTo>
                <a:cubicBezTo>
                  <a:pt x="352" y="110"/>
                  <a:pt x="282" y="40"/>
                  <a:pt x="196" y="4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noEditPoints="1"/>
          </p:cNvSpPr>
          <p:nvPr userDrawn="1"/>
        </p:nvSpPr>
        <p:spPr bwMode="auto">
          <a:xfrm>
            <a:off x="2990601" y="2432390"/>
            <a:ext cx="627769" cy="628442"/>
          </a:xfrm>
          <a:custGeom>
            <a:avLst/>
            <a:gdLst>
              <a:gd name="T0" fmla="*/ 933 w 933"/>
              <a:gd name="T1" fmla="*/ 934 h 934"/>
              <a:gd name="T2" fmla="*/ 0 w 933"/>
              <a:gd name="T3" fmla="*/ 934 h 934"/>
              <a:gd name="T4" fmla="*/ 0 w 933"/>
              <a:gd name="T5" fmla="*/ 0 h 934"/>
              <a:gd name="T6" fmla="*/ 933 w 933"/>
              <a:gd name="T7" fmla="*/ 0 h 934"/>
              <a:gd name="T8" fmla="*/ 933 w 933"/>
              <a:gd name="T9" fmla="*/ 934 h 934"/>
              <a:gd name="T10" fmla="*/ 95 w 933"/>
              <a:gd name="T11" fmla="*/ 839 h 934"/>
              <a:gd name="T12" fmla="*/ 837 w 933"/>
              <a:gd name="T13" fmla="*/ 839 h 934"/>
              <a:gd name="T14" fmla="*/ 837 w 933"/>
              <a:gd name="T15" fmla="*/ 96 h 934"/>
              <a:gd name="T16" fmla="*/ 95 w 933"/>
              <a:gd name="T17" fmla="*/ 96 h 934"/>
              <a:gd name="T18" fmla="*/ 95 w 933"/>
              <a:gd name="T19" fmla="*/ 83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3" h="934">
                <a:moveTo>
                  <a:pt x="933" y="934"/>
                </a:moveTo>
                <a:lnTo>
                  <a:pt x="0" y="934"/>
                </a:lnTo>
                <a:lnTo>
                  <a:pt x="0" y="0"/>
                </a:lnTo>
                <a:lnTo>
                  <a:pt x="933" y="0"/>
                </a:lnTo>
                <a:lnTo>
                  <a:pt x="933" y="934"/>
                </a:lnTo>
                <a:close/>
                <a:moveTo>
                  <a:pt x="95" y="839"/>
                </a:moveTo>
                <a:lnTo>
                  <a:pt x="837" y="839"/>
                </a:lnTo>
                <a:lnTo>
                  <a:pt x="837" y="96"/>
                </a:lnTo>
                <a:lnTo>
                  <a:pt x="95" y="96"/>
                </a:lnTo>
                <a:lnTo>
                  <a:pt x="95" y="839"/>
                </a:lnTo>
                <a:close/>
              </a:path>
            </a:pathLst>
          </a:custGeom>
          <a:solidFill>
            <a:srgbClr val="FF8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p:cNvSpPr>
            <a:spLocks noEditPoints="1"/>
          </p:cNvSpPr>
          <p:nvPr userDrawn="1"/>
        </p:nvSpPr>
        <p:spPr bwMode="auto">
          <a:xfrm>
            <a:off x="5225014" y="2432390"/>
            <a:ext cx="736097" cy="628442"/>
          </a:xfrm>
          <a:custGeom>
            <a:avLst/>
            <a:gdLst>
              <a:gd name="T0" fmla="*/ 1094 w 1094"/>
              <a:gd name="T1" fmla="*/ 934 h 934"/>
              <a:gd name="T2" fmla="*/ 0 w 1094"/>
              <a:gd name="T3" fmla="*/ 934 h 934"/>
              <a:gd name="T4" fmla="*/ 547 w 1094"/>
              <a:gd name="T5" fmla="*/ 0 h 934"/>
              <a:gd name="T6" fmla="*/ 1094 w 1094"/>
              <a:gd name="T7" fmla="*/ 934 h 934"/>
              <a:gd name="T8" fmla="*/ 167 w 1094"/>
              <a:gd name="T9" fmla="*/ 839 h 934"/>
              <a:gd name="T10" fmla="*/ 928 w 1094"/>
              <a:gd name="T11" fmla="*/ 839 h 934"/>
              <a:gd name="T12" fmla="*/ 547 w 1094"/>
              <a:gd name="T13" fmla="*/ 189 h 934"/>
              <a:gd name="T14" fmla="*/ 167 w 1094"/>
              <a:gd name="T15" fmla="*/ 839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934">
                <a:moveTo>
                  <a:pt x="1094" y="934"/>
                </a:moveTo>
                <a:lnTo>
                  <a:pt x="0" y="934"/>
                </a:lnTo>
                <a:lnTo>
                  <a:pt x="547" y="0"/>
                </a:lnTo>
                <a:lnTo>
                  <a:pt x="1094" y="934"/>
                </a:lnTo>
                <a:close/>
                <a:moveTo>
                  <a:pt x="167" y="839"/>
                </a:moveTo>
                <a:lnTo>
                  <a:pt x="928" y="839"/>
                </a:lnTo>
                <a:lnTo>
                  <a:pt x="547" y="189"/>
                </a:lnTo>
                <a:lnTo>
                  <a:pt x="167" y="83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17"/>
          <p:cNvSpPr>
            <a:spLocks noEditPoints="1"/>
          </p:cNvSpPr>
          <p:nvPr userDrawn="1"/>
        </p:nvSpPr>
        <p:spPr bwMode="auto">
          <a:xfrm>
            <a:off x="7567755" y="2432390"/>
            <a:ext cx="736097" cy="628442"/>
          </a:xfrm>
          <a:custGeom>
            <a:avLst/>
            <a:gdLst>
              <a:gd name="T0" fmla="*/ 821 w 1094"/>
              <a:gd name="T1" fmla="*/ 934 h 934"/>
              <a:gd name="T2" fmla="*/ 274 w 1094"/>
              <a:gd name="T3" fmla="*/ 934 h 934"/>
              <a:gd name="T4" fmla="*/ 0 w 1094"/>
              <a:gd name="T5" fmla="*/ 467 h 934"/>
              <a:gd name="T6" fmla="*/ 274 w 1094"/>
              <a:gd name="T7" fmla="*/ 0 h 934"/>
              <a:gd name="T8" fmla="*/ 821 w 1094"/>
              <a:gd name="T9" fmla="*/ 0 h 934"/>
              <a:gd name="T10" fmla="*/ 1094 w 1094"/>
              <a:gd name="T11" fmla="*/ 467 h 934"/>
              <a:gd name="T12" fmla="*/ 821 w 1094"/>
              <a:gd name="T13" fmla="*/ 934 h 934"/>
              <a:gd name="T14" fmla="*/ 328 w 1094"/>
              <a:gd name="T15" fmla="*/ 839 h 934"/>
              <a:gd name="T16" fmla="*/ 766 w 1094"/>
              <a:gd name="T17" fmla="*/ 839 h 934"/>
              <a:gd name="T18" fmla="*/ 985 w 1094"/>
              <a:gd name="T19" fmla="*/ 467 h 934"/>
              <a:gd name="T20" fmla="*/ 766 w 1094"/>
              <a:gd name="T21" fmla="*/ 96 h 934"/>
              <a:gd name="T22" fmla="*/ 328 w 1094"/>
              <a:gd name="T23" fmla="*/ 96 h 934"/>
              <a:gd name="T24" fmla="*/ 109 w 1094"/>
              <a:gd name="T25" fmla="*/ 467 h 934"/>
              <a:gd name="T26" fmla="*/ 328 w 1094"/>
              <a:gd name="T27" fmla="*/ 83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4" h="934">
                <a:moveTo>
                  <a:pt x="821" y="934"/>
                </a:moveTo>
                <a:lnTo>
                  <a:pt x="274" y="934"/>
                </a:lnTo>
                <a:lnTo>
                  <a:pt x="0" y="467"/>
                </a:lnTo>
                <a:lnTo>
                  <a:pt x="274" y="0"/>
                </a:lnTo>
                <a:lnTo>
                  <a:pt x="821" y="0"/>
                </a:lnTo>
                <a:lnTo>
                  <a:pt x="1094" y="467"/>
                </a:lnTo>
                <a:lnTo>
                  <a:pt x="821" y="934"/>
                </a:lnTo>
                <a:close/>
                <a:moveTo>
                  <a:pt x="328" y="839"/>
                </a:moveTo>
                <a:lnTo>
                  <a:pt x="766" y="839"/>
                </a:lnTo>
                <a:lnTo>
                  <a:pt x="985" y="467"/>
                </a:lnTo>
                <a:lnTo>
                  <a:pt x="766" y="96"/>
                </a:lnTo>
                <a:lnTo>
                  <a:pt x="328" y="96"/>
                </a:lnTo>
                <a:lnTo>
                  <a:pt x="109" y="467"/>
                </a:lnTo>
                <a:lnTo>
                  <a:pt x="328" y="83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21"/>
          <p:cNvSpPr>
            <a:spLocks noEditPoints="1"/>
          </p:cNvSpPr>
          <p:nvPr userDrawn="1"/>
        </p:nvSpPr>
        <p:spPr bwMode="auto">
          <a:xfrm>
            <a:off x="9910497" y="2432390"/>
            <a:ext cx="628442" cy="628442"/>
          </a:xfrm>
          <a:custGeom>
            <a:avLst/>
            <a:gdLst>
              <a:gd name="T0" fmla="*/ 791 w 934"/>
              <a:gd name="T1" fmla="*/ 934 h 934"/>
              <a:gd name="T2" fmla="*/ 143 w 934"/>
              <a:gd name="T3" fmla="*/ 934 h 934"/>
              <a:gd name="T4" fmla="*/ 0 w 934"/>
              <a:gd name="T5" fmla="*/ 791 h 934"/>
              <a:gd name="T6" fmla="*/ 0 w 934"/>
              <a:gd name="T7" fmla="*/ 143 h 934"/>
              <a:gd name="T8" fmla="*/ 143 w 934"/>
              <a:gd name="T9" fmla="*/ 0 h 934"/>
              <a:gd name="T10" fmla="*/ 791 w 934"/>
              <a:gd name="T11" fmla="*/ 0 h 934"/>
              <a:gd name="T12" fmla="*/ 934 w 934"/>
              <a:gd name="T13" fmla="*/ 143 h 934"/>
              <a:gd name="T14" fmla="*/ 934 w 934"/>
              <a:gd name="T15" fmla="*/ 791 h 934"/>
              <a:gd name="T16" fmla="*/ 791 w 934"/>
              <a:gd name="T17" fmla="*/ 934 h 934"/>
              <a:gd name="T18" fmla="*/ 181 w 934"/>
              <a:gd name="T19" fmla="*/ 839 h 934"/>
              <a:gd name="T20" fmla="*/ 753 w 934"/>
              <a:gd name="T21" fmla="*/ 839 h 934"/>
              <a:gd name="T22" fmla="*/ 838 w 934"/>
              <a:gd name="T23" fmla="*/ 753 h 934"/>
              <a:gd name="T24" fmla="*/ 838 w 934"/>
              <a:gd name="T25" fmla="*/ 181 h 934"/>
              <a:gd name="T26" fmla="*/ 753 w 934"/>
              <a:gd name="T27" fmla="*/ 96 h 934"/>
              <a:gd name="T28" fmla="*/ 181 w 934"/>
              <a:gd name="T29" fmla="*/ 96 h 934"/>
              <a:gd name="T30" fmla="*/ 95 w 934"/>
              <a:gd name="T31" fmla="*/ 181 h 934"/>
              <a:gd name="T32" fmla="*/ 95 w 934"/>
              <a:gd name="T33" fmla="*/ 753 h 934"/>
              <a:gd name="T34" fmla="*/ 181 w 934"/>
              <a:gd name="T35" fmla="*/ 83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4" h="934">
                <a:moveTo>
                  <a:pt x="791" y="934"/>
                </a:moveTo>
                <a:lnTo>
                  <a:pt x="143" y="934"/>
                </a:lnTo>
                <a:lnTo>
                  <a:pt x="0" y="791"/>
                </a:lnTo>
                <a:lnTo>
                  <a:pt x="0" y="143"/>
                </a:lnTo>
                <a:lnTo>
                  <a:pt x="143" y="0"/>
                </a:lnTo>
                <a:lnTo>
                  <a:pt x="791" y="0"/>
                </a:lnTo>
                <a:lnTo>
                  <a:pt x="934" y="143"/>
                </a:lnTo>
                <a:lnTo>
                  <a:pt x="934" y="791"/>
                </a:lnTo>
                <a:lnTo>
                  <a:pt x="791" y="934"/>
                </a:lnTo>
                <a:close/>
                <a:moveTo>
                  <a:pt x="181" y="839"/>
                </a:moveTo>
                <a:lnTo>
                  <a:pt x="753" y="839"/>
                </a:lnTo>
                <a:lnTo>
                  <a:pt x="838" y="753"/>
                </a:lnTo>
                <a:lnTo>
                  <a:pt x="838" y="181"/>
                </a:lnTo>
                <a:lnTo>
                  <a:pt x="753" y="96"/>
                </a:lnTo>
                <a:lnTo>
                  <a:pt x="181" y="96"/>
                </a:lnTo>
                <a:lnTo>
                  <a:pt x="95" y="181"/>
                </a:lnTo>
                <a:lnTo>
                  <a:pt x="95" y="753"/>
                </a:lnTo>
                <a:lnTo>
                  <a:pt x="181" y="83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13323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ikajana">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11185072" cy="1093070"/>
          </a:xfrm>
        </p:spPr>
        <p:txBody>
          <a:bodyPr rtlCol="0" anchor="t"/>
          <a:lstStyle>
            <a:lvl1pPr rtl="0">
              <a:lnSpc>
                <a:spcPct val="100000"/>
              </a:lnSpc>
              <a:defRPr sz="3200" b="0">
                <a:solidFill>
                  <a:schemeClr val="tx1"/>
                </a:solidFill>
              </a:defRPr>
            </a:lvl1pPr>
          </a:lstStyle>
          <a:p>
            <a:pPr rtl="0"/>
            <a:r>
              <a:rPr lang="fi-FI"/>
              <a:t>Aikajana 32 pt </a:t>
            </a:r>
            <a:r>
              <a:rPr lang="fi-FI" err="1"/>
              <a:t>aliquam</a:t>
            </a:r>
            <a:r>
              <a:rPr lang="fi-FI"/>
              <a:t> </a:t>
            </a:r>
            <a:r>
              <a:rPr lang="fi-FI" err="1"/>
              <a:t>bibendum</a:t>
            </a:r>
            <a:r>
              <a:rPr lang="fi-FI"/>
              <a:t> </a:t>
            </a:r>
            <a:r>
              <a:rPr lang="fi-FI" err="1"/>
              <a:t>orci</a:t>
            </a:r>
            <a:r>
              <a:rPr lang="fi-FI"/>
              <a:t> </a:t>
            </a:r>
            <a:r>
              <a:rPr lang="fi-FI" err="1"/>
              <a:t>feugiat</a:t>
            </a:r>
            <a:r>
              <a:rPr lang="fi-FI"/>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4" name="Sisällön paikkamerkki 2">
            <a:extLst>
              <a:ext uri="{FF2B5EF4-FFF2-40B4-BE49-F238E27FC236}">
                <a16:creationId xmlns:a16="http://schemas.microsoft.com/office/drawing/2014/main" id="{B1948E38-8FB0-4E51-A01C-C88794372E50}"/>
              </a:ext>
            </a:extLst>
          </p:cNvPr>
          <p:cNvSpPr>
            <a:spLocks noGrp="1"/>
          </p:cNvSpPr>
          <p:nvPr>
            <p:ph idx="1" hasCustomPrompt="1"/>
          </p:nvPr>
        </p:nvSpPr>
        <p:spPr>
          <a:xfrm>
            <a:off x="1829241" y="4616231"/>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1" name="Sisällön paikkamerkki 2">
            <a:extLst>
              <a:ext uri="{FF2B5EF4-FFF2-40B4-BE49-F238E27FC236}">
                <a16:creationId xmlns:a16="http://schemas.microsoft.com/office/drawing/2014/main" id="{B1948E38-8FB0-4E51-A01C-C88794372E50}"/>
              </a:ext>
            </a:extLst>
          </p:cNvPr>
          <p:cNvSpPr>
            <a:spLocks noGrp="1"/>
          </p:cNvSpPr>
          <p:nvPr>
            <p:ph idx="42" hasCustomPrompt="1"/>
          </p:nvPr>
        </p:nvSpPr>
        <p:spPr>
          <a:xfrm>
            <a:off x="4922079" y="4616231"/>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3" name="Sisällön paikkamerkki 2">
            <a:extLst>
              <a:ext uri="{FF2B5EF4-FFF2-40B4-BE49-F238E27FC236}">
                <a16:creationId xmlns:a16="http://schemas.microsoft.com/office/drawing/2014/main" id="{B1948E38-8FB0-4E51-A01C-C88794372E50}"/>
              </a:ext>
            </a:extLst>
          </p:cNvPr>
          <p:cNvSpPr>
            <a:spLocks noGrp="1"/>
          </p:cNvSpPr>
          <p:nvPr>
            <p:ph idx="43" hasCustomPrompt="1"/>
          </p:nvPr>
        </p:nvSpPr>
        <p:spPr>
          <a:xfrm>
            <a:off x="8014918" y="4616231"/>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4" name="Sisällön paikkamerkki 2">
            <a:extLst>
              <a:ext uri="{FF2B5EF4-FFF2-40B4-BE49-F238E27FC236}">
                <a16:creationId xmlns:a16="http://schemas.microsoft.com/office/drawing/2014/main" id="{B1948E38-8FB0-4E51-A01C-C88794372E50}"/>
              </a:ext>
            </a:extLst>
          </p:cNvPr>
          <p:cNvSpPr>
            <a:spLocks noGrp="1"/>
          </p:cNvSpPr>
          <p:nvPr>
            <p:ph idx="44" hasCustomPrompt="1"/>
          </p:nvPr>
        </p:nvSpPr>
        <p:spPr>
          <a:xfrm>
            <a:off x="385114"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5" name="Sisällön paikkamerkki 2">
            <a:extLst>
              <a:ext uri="{FF2B5EF4-FFF2-40B4-BE49-F238E27FC236}">
                <a16:creationId xmlns:a16="http://schemas.microsoft.com/office/drawing/2014/main" id="{B1948E38-8FB0-4E51-A01C-C88794372E50}"/>
              </a:ext>
            </a:extLst>
          </p:cNvPr>
          <p:cNvSpPr>
            <a:spLocks noGrp="1"/>
          </p:cNvSpPr>
          <p:nvPr>
            <p:ph idx="45" hasCustomPrompt="1"/>
          </p:nvPr>
        </p:nvSpPr>
        <p:spPr>
          <a:xfrm>
            <a:off x="3354369"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6" name="Sisällön paikkamerkki 2">
            <a:extLst>
              <a:ext uri="{FF2B5EF4-FFF2-40B4-BE49-F238E27FC236}">
                <a16:creationId xmlns:a16="http://schemas.microsoft.com/office/drawing/2014/main" id="{B1948E38-8FB0-4E51-A01C-C88794372E50}"/>
              </a:ext>
            </a:extLst>
          </p:cNvPr>
          <p:cNvSpPr>
            <a:spLocks noGrp="1"/>
          </p:cNvSpPr>
          <p:nvPr>
            <p:ph idx="46" hasCustomPrompt="1"/>
          </p:nvPr>
        </p:nvSpPr>
        <p:spPr>
          <a:xfrm>
            <a:off x="6323624"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7" name="Vertailu, vasen paikkamerkki 2">
            <a:extLst>
              <a:ext uri="{FF2B5EF4-FFF2-40B4-BE49-F238E27FC236}">
                <a16:creationId xmlns:a16="http://schemas.microsoft.com/office/drawing/2014/main" id="{78A963F8-6F6E-440E-B3B3-DDE13C083A36}"/>
              </a:ext>
            </a:extLst>
          </p:cNvPr>
          <p:cNvSpPr>
            <a:spLocks noGrp="1"/>
          </p:cNvSpPr>
          <p:nvPr>
            <p:ph type="body" sz="quarter" idx="37" hasCustomPrompt="1"/>
          </p:nvPr>
        </p:nvSpPr>
        <p:spPr>
          <a:xfrm>
            <a:off x="2219722" y="3328284"/>
            <a:ext cx="1421472" cy="339483"/>
          </a:xfrm>
        </p:spPr>
        <p:txBody>
          <a:bodyPr rtlCol="0" anchor="b"/>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27.3.2023</a:t>
            </a:r>
          </a:p>
        </p:txBody>
      </p:sp>
      <p:sp>
        <p:nvSpPr>
          <p:cNvPr id="48" name="Vertailu, vasen paikkamerkki 2">
            <a:extLst>
              <a:ext uri="{FF2B5EF4-FFF2-40B4-BE49-F238E27FC236}">
                <a16:creationId xmlns:a16="http://schemas.microsoft.com/office/drawing/2014/main" id="{78A963F8-6F6E-440E-B3B3-DDE13C083A36}"/>
              </a:ext>
            </a:extLst>
          </p:cNvPr>
          <p:cNvSpPr>
            <a:spLocks noGrp="1"/>
          </p:cNvSpPr>
          <p:nvPr>
            <p:ph type="body" sz="quarter" idx="47" hasCustomPrompt="1"/>
          </p:nvPr>
        </p:nvSpPr>
        <p:spPr>
          <a:xfrm>
            <a:off x="775595"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13.2.2023</a:t>
            </a:r>
          </a:p>
        </p:txBody>
      </p:sp>
      <p:sp>
        <p:nvSpPr>
          <p:cNvPr id="50" name="Vertailu, vasen paikkamerkki 2">
            <a:extLst>
              <a:ext uri="{FF2B5EF4-FFF2-40B4-BE49-F238E27FC236}">
                <a16:creationId xmlns:a16="http://schemas.microsoft.com/office/drawing/2014/main" id="{78A963F8-6F6E-440E-B3B3-DDE13C083A36}"/>
              </a:ext>
            </a:extLst>
          </p:cNvPr>
          <p:cNvSpPr>
            <a:spLocks noGrp="1"/>
          </p:cNvSpPr>
          <p:nvPr>
            <p:ph type="body" sz="quarter" idx="48" hasCustomPrompt="1"/>
          </p:nvPr>
        </p:nvSpPr>
        <p:spPr>
          <a:xfrm>
            <a:off x="3744850"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18.5.2023</a:t>
            </a:r>
          </a:p>
        </p:txBody>
      </p:sp>
      <p:sp>
        <p:nvSpPr>
          <p:cNvPr id="51" name="Vertailu, vasen paikkamerkki 2">
            <a:extLst>
              <a:ext uri="{FF2B5EF4-FFF2-40B4-BE49-F238E27FC236}">
                <a16:creationId xmlns:a16="http://schemas.microsoft.com/office/drawing/2014/main" id="{78A963F8-6F6E-440E-B3B3-DDE13C083A36}"/>
              </a:ext>
            </a:extLst>
          </p:cNvPr>
          <p:cNvSpPr>
            <a:spLocks noGrp="1"/>
          </p:cNvSpPr>
          <p:nvPr>
            <p:ph type="body" sz="quarter" idx="49" hasCustomPrompt="1"/>
          </p:nvPr>
        </p:nvSpPr>
        <p:spPr>
          <a:xfrm>
            <a:off x="5312560" y="3328284"/>
            <a:ext cx="1421472" cy="339483"/>
          </a:xfrm>
        </p:spPr>
        <p:txBody>
          <a:bodyPr rtlCol="0" anchor="b"/>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10.7.2023</a:t>
            </a:r>
          </a:p>
        </p:txBody>
      </p:sp>
      <p:sp>
        <p:nvSpPr>
          <p:cNvPr id="52" name="Vertailu, vasen paikkamerkki 2">
            <a:extLst>
              <a:ext uri="{FF2B5EF4-FFF2-40B4-BE49-F238E27FC236}">
                <a16:creationId xmlns:a16="http://schemas.microsoft.com/office/drawing/2014/main" id="{78A963F8-6F6E-440E-B3B3-DDE13C083A36}"/>
              </a:ext>
            </a:extLst>
          </p:cNvPr>
          <p:cNvSpPr>
            <a:spLocks noGrp="1"/>
          </p:cNvSpPr>
          <p:nvPr>
            <p:ph type="body" sz="quarter" idx="50" hasCustomPrompt="1"/>
          </p:nvPr>
        </p:nvSpPr>
        <p:spPr>
          <a:xfrm>
            <a:off x="6714105"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5.9.2023</a:t>
            </a:r>
          </a:p>
        </p:txBody>
      </p:sp>
      <p:sp>
        <p:nvSpPr>
          <p:cNvPr id="53" name="Vertailu, vasen paikkamerkki 2">
            <a:extLst>
              <a:ext uri="{FF2B5EF4-FFF2-40B4-BE49-F238E27FC236}">
                <a16:creationId xmlns:a16="http://schemas.microsoft.com/office/drawing/2014/main" id="{78A963F8-6F6E-440E-B3B3-DDE13C083A36}"/>
              </a:ext>
            </a:extLst>
          </p:cNvPr>
          <p:cNvSpPr>
            <a:spLocks noGrp="1"/>
          </p:cNvSpPr>
          <p:nvPr>
            <p:ph type="body" sz="quarter" idx="51" hasCustomPrompt="1"/>
          </p:nvPr>
        </p:nvSpPr>
        <p:spPr>
          <a:xfrm>
            <a:off x="8405399" y="3328284"/>
            <a:ext cx="1421472" cy="339483"/>
          </a:xfrm>
        </p:spPr>
        <p:txBody>
          <a:bodyPr rtlCol="0" anchor="b"/>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7.10.2023</a:t>
            </a:r>
          </a:p>
        </p:txBody>
      </p:sp>
      <p:sp>
        <p:nvSpPr>
          <p:cNvPr id="54" name="Vertailu, vasen paikkamerkki 2">
            <a:extLst>
              <a:ext uri="{FF2B5EF4-FFF2-40B4-BE49-F238E27FC236}">
                <a16:creationId xmlns:a16="http://schemas.microsoft.com/office/drawing/2014/main" id="{78A963F8-6F6E-440E-B3B3-DDE13C083A36}"/>
              </a:ext>
            </a:extLst>
          </p:cNvPr>
          <p:cNvSpPr>
            <a:spLocks noGrp="1"/>
          </p:cNvSpPr>
          <p:nvPr>
            <p:ph type="body" sz="quarter" idx="52" hasCustomPrompt="1"/>
          </p:nvPr>
        </p:nvSpPr>
        <p:spPr>
          <a:xfrm>
            <a:off x="9683361"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12.12.2023</a:t>
            </a:r>
          </a:p>
        </p:txBody>
      </p:sp>
      <p:sp>
        <p:nvSpPr>
          <p:cNvPr id="62" name="Sisällön paikkamerkki 2">
            <a:extLst>
              <a:ext uri="{FF2B5EF4-FFF2-40B4-BE49-F238E27FC236}">
                <a16:creationId xmlns:a16="http://schemas.microsoft.com/office/drawing/2014/main" id="{B1948E38-8FB0-4E51-A01C-C88794372E50}"/>
              </a:ext>
            </a:extLst>
          </p:cNvPr>
          <p:cNvSpPr>
            <a:spLocks noGrp="1"/>
          </p:cNvSpPr>
          <p:nvPr>
            <p:ph idx="53" hasCustomPrompt="1"/>
          </p:nvPr>
        </p:nvSpPr>
        <p:spPr>
          <a:xfrm>
            <a:off x="9292880"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Tree>
    <p:extLst>
      <p:ext uri="{BB962C8B-B14F-4D97-AF65-F5344CB8AC3E}">
        <p14:creationId xmlns:p14="http://schemas.microsoft.com/office/powerpoint/2010/main" val="3030923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1_Väliotsikkodia">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2674979"/>
            <a:ext cx="8000509" cy="2770232"/>
          </a:xfrm>
        </p:spPr>
        <p:txBody>
          <a:bodyPr rtlCol="0" anchor="t"/>
          <a:lstStyle>
            <a:lvl1pPr rtl="0">
              <a:lnSpc>
                <a:spcPct val="95000"/>
              </a:lnSpc>
              <a:defRPr sz="4000" b="0" baseline="0">
                <a:solidFill>
                  <a:schemeClr val="accent5"/>
                </a:solidFill>
              </a:defRPr>
            </a:lvl1pPr>
          </a:lstStyle>
          <a:p>
            <a:pPr rtl="0"/>
            <a:r>
              <a:rPr lang="fi-FI"/>
              <a:t>40 pt </a:t>
            </a:r>
            <a:r>
              <a:rPr lang="fi-FI" err="1"/>
              <a:t>Väliotikkodia</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70989" y="88324"/>
            <a:ext cx="2388686" cy="1518052"/>
          </a:xfrm>
        </p:spPr>
        <p:txBody>
          <a:bodyPr rtlCol="0">
            <a:noAutofit/>
          </a:bodyPr>
          <a:lstStyle>
            <a:lvl1pPr marL="0" indent="0" rtl="0">
              <a:lnSpc>
                <a:spcPct val="100000"/>
              </a:lnSpc>
              <a:spcBef>
                <a:spcPts val="0"/>
              </a:spcBef>
              <a:spcAft>
                <a:spcPts val="1000"/>
              </a:spcAft>
              <a:buFont typeface="Arial" panose="020B0604020202020204" pitchFamily="34" charset="0"/>
              <a:buNone/>
              <a:defRPr sz="12000">
                <a:solidFill>
                  <a:schemeClr val="accent5"/>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a:t>1</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5"/>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4"/>
          <p:cNvGrpSpPr>
            <a:grpSpLocks noChangeAspect="1"/>
          </p:cNvGrpSpPr>
          <p:nvPr userDrawn="1"/>
        </p:nvGrpSpPr>
        <p:grpSpPr bwMode="auto">
          <a:xfrm>
            <a:off x="8760941" y="3426941"/>
            <a:ext cx="3431059" cy="3431059"/>
            <a:chOff x="1678" y="2"/>
            <a:chExt cx="4320" cy="4320"/>
          </a:xfrm>
          <a:solidFill>
            <a:schemeClr val="accent5"/>
          </a:solidFill>
        </p:grpSpPr>
        <p:sp>
          <p:nvSpPr>
            <p:cNvPr id="16" name="Rectangle 5"/>
            <p:cNvSpPr>
              <a:spLocks noChangeArrowheads="1"/>
            </p:cNvSpPr>
            <p:nvPr userDrawn="1"/>
          </p:nvSpPr>
          <p:spPr bwMode="auto">
            <a:xfrm>
              <a:off x="3118" y="144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auto">
            <a:xfrm>
              <a:off x="4558" y="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7"/>
            <p:cNvSpPr>
              <a:spLocks noChangeArrowheads="1"/>
            </p:cNvSpPr>
            <p:nvPr userDrawn="1"/>
          </p:nvSpPr>
          <p:spPr bwMode="auto">
            <a:xfrm>
              <a:off x="455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8"/>
            <p:cNvSpPr>
              <a:spLocks noChangeArrowheads="1"/>
            </p:cNvSpPr>
            <p:nvPr userDrawn="1"/>
          </p:nvSpPr>
          <p:spPr bwMode="auto">
            <a:xfrm>
              <a:off x="167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51049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2_Väliotsikkodia">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2674979"/>
            <a:ext cx="8000509" cy="2770232"/>
          </a:xfrm>
        </p:spPr>
        <p:txBody>
          <a:bodyPr rtlCol="0" anchor="t"/>
          <a:lstStyle>
            <a:lvl1pPr rtl="0">
              <a:lnSpc>
                <a:spcPct val="95000"/>
              </a:lnSpc>
              <a:defRPr sz="4000" b="0" baseline="0">
                <a:solidFill>
                  <a:schemeClr val="accent1"/>
                </a:solidFill>
              </a:defRPr>
            </a:lvl1pPr>
          </a:lstStyle>
          <a:p>
            <a:pPr rtl="0"/>
            <a:r>
              <a:rPr lang="fi-FI"/>
              <a:t>40 pt </a:t>
            </a:r>
            <a:r>
              <a:rPr lang="fi-FI" err="1"/>
              <a:t>Väliotikkodia</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70989" y="88324"/>
            <a:ext cx="2388686" cy="1518052"/>
          </a:xfrm>
        </p:spPr>
        <p:txBody>
          <a:bodyPr rtlCol="0">
            <a:noAutofit/>
          </a:bodyPr>
          <a:lstStyle>
            <a:lvl1pPr marL="0" indent="0" rtl="0">
              <a:lnSpc>
                <a:spcPct val="100000"/>
              </a:lnSpc>
              <a:spcBef>
                <a:spcPts val="0"/>
              </a:spcBef>
              <a:spcAft>
                <a:spcPts val="1000"/>
              </a:spcAft>
              <a:buFont typeface="Arial" panose="020B0604020202020204" pitchFamily="34" charset="0"/>
              <a:buNone/>
              <a:defRPr sz="120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a:t>2</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4"/>
          <p:cNvGrpSpPr>
            <a:grpSpLocks noChangeAspect="1"/>
          </p:cNvGrpSpPr>
          <p:nvPr userDrawn="1"/>
        </p:nvGrpSpPr>
        <p:grpSpPr bwMode="auto">
          <a:xfrm>
            <a:off x="8760941" y="3426941"/>
            <a:ext cx="3431059" cy="3431059"/>
            <a:chOff x="1678" y="2"/>
            <a:chExt cx="4320" cy="4320"/>
          </a:xfrm>
          <a:solidFill>
            <a:schemeClr val="accent1"/>
          </a:solidFill>
        </p:grpSpPr>
        <p:sp>
          <p:nvSpPr>
            <p:cNvPr id="16" name="Rectangle 5"/>
            <p:cNvSpPr>
              <a:spLocks noChangeArrowheads="1"/>
            </p:cNvSpPr>
            <p:nvPr userDrawn="1"/>
          </p:nvSpPr>
          <p:spPr bwMode="auto">
            <a:xfrm>
              <a:off x="3118" y="144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auto">
            <a:xfrm>
              <a:off x="4558" y="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7"/>
            <p:cNvSpPr>
              <a:spLocks noChangeArrowheads="1"/>
            </p:cNvSpPr>
            <p:nvPr userDrawn="1"/>
          </p:nvSpPr>
          <p:spPr bwMode="auto">
            <a:xfrm>
              <a:off x="455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8"/>
            <p:cNvSpPr>
              <a:spLocks noChangeArrowheads="1"/>
            </p:cNvSpPr>
            <p:nvPr userDrawn="1"/>
          </p:nvSpPr>
          <p:spPr bwMode="auto">
            <a:xfrm>
              <a:off x="167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616429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3_Väliotsikkodia">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2674979"/>
            <a:ext cx="8000509" cy="2770232"/>
          </a:xfrm>
        </p:spPr>
        <p:txBody>
          <a:bodyPr rtlCol="0" anchor="t"/>
          <a:lstStyle>
            <a:lvl1pPr rtl="0">
              <a:lnSpc>
                <a:spcPct val="95000"/>
              </a:lnSpc>
              <a:defRPr sz="4000" b="0" baseline="0">
                <a:solidFill>
                  <a:schemeClr val="accent6"/>
                </a:solidFill>
              </a:defRPr>
            </a:lvl1pPr>
          </a:lstStyle>
          <a:p>
            <a:pPr rtl="0"/>
            <a:r>
              <a:rPr lang="fi-FI"/>
              <a:t>40 pt </a:t>
            </a:r>
            <a:r>
              <a:rPr lang="fi-FI" err="1"/>
              <a:t>Väliotikkodia</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70989" y="88324"/>
            <a:ext cx="2388686" cy="1518052"/>
          </a:xfrm>
        </p:spPr>
        <p:txBody>
          <a:bodyPr rtlCol="0">
            <a:noAutofit/>
          </a:bodyPr>
          <a:lstStyle>
            <a:lvl1pPr marL="0" indent="0" rtl="0">
              <a:lnSpc>
                <a:spcPct val="100000"/>
              </a:lnSpc>
              <a:spcBef>
                <a:spcPts val="0"/>
              </a:spcBef>
              <a:spcAft>
                <a:spcPts val="1000"/>
              </a:spcAft>
              <a:buFont typeface="Arial" panose="020B0604020202020204" pitchFamily="34" charset="0"/>
              <a:buNone/>
              <a:defRPr sz="12000">
                <a:solidFill>
                  <a:schemeClr val="accent6"/>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a:t>3</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20" name="Group 19"/>
          <p:cNvGrpSpPr>
            <a:grpSpLocks noChangeAspect="1"/>
          </p:cNvGrpSpPr>
          <p:nvPr userDrawn="1"/>
        </p:nvGrpSpPr>
        <p:grpSpPr bwMode="auto">
          <a:xfrm>
            <a:off x="7968652" y="2286000"/>
            <a:ext cx="4223348" cy="4572000"/>
            <a:chOff x="2768" y="1"/>
            <a:chExt cx="5984" cy="6478"/>
          </a:xfrm>
          <a:solidFill>
            <a:schemeClr val="accent6"/>
          </a:solidFill>
        </p:grpSpPr>
        <p:sp>
          <p:nvSpPr>
            <p:cNvPr id="21"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198596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taatti">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1177096"/>
            <a:ext cx="8000509" cy="2770232"/>
          </a:xfrm>
        </p:spPr>
        <p:txBody>
          <a:bodyPr rtlCol="0" anchor="t"/>
          <a:lstStyle>
            <a:lvl1pPr rtl="0">
              <a:lnSpc>
                <a:spcPct val="95000"/>
              </a:lnSpc>
              <a:defRPr sz="4000" b="0" baseline="0">
                <a:solidFill>
                  <a:schemeClr val="accent4"/>
                </a:solidFill>
              </a:defRPr>
            </a:lvl1pPr>
          </a:lstStyle>
          <a:p>
            <a:pPr rtl="0"/>
            <a:r>
              <a:rPr lang="fi-FI"/>
              <a:t>40 pt Sitaatti/</a:t>
            </a:r>
            <a:r>
              <a:rPr lang="fi-FI" err="1"/>
              <a:t>Oneliner</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 </a:t>
            </a:r>
            <a:r>
              <a:rPr lang="fi-FI" err="1"/>
              <a:t>mauris</a:t>
            </a:r>
            <a:r>
              <a:rPr lang="fi-FI"/>
              <a:t> </a:t>
            </a:r>
            <a:r>
              <a:rPr lang="fi-FI" err="1"/>
              <a:t>mollis</a:t>
            </a:r>
            <a:r>
              <a:rPr lang="fi-FI"/>
              <a:t> </a:t>
            </a:r>
            <a:r>
              <a:rPr lang="fi-FI" err="1"/>
              <a:t>porta</a:t>
            </a:r>
            <a:r>
              <a:rPr lang="fi-FI"/>
              <a:t> </a:t>
            </a:r>
            <a:r>
              <a:rPr lang="fi-FI" err="1"/>
              <a:t>ultrices</a:t>
            </a:r>
            <a:r>
              <a:rPr lang="fi-FI"/>
              <a:t> </a:t>
            </a:r>
            <a:r>
              <a:rPr lang="fi-FI" err="1"/>
              <a:t>proin</a:t>
            </a:r>
            <a:r>
              <a:rPr lang="fi-FI"/>
              <a:t> at </a:t>
            </a:r>
            <a:r>
              <a:rPr lang="fi-FI" err="1"/>
              <a:t>lorem</a:t>
            </a:r>
            <a:r>
              <a:rPr lang="fi-FI"/>
              <a:t> </a:t>
            </a:r>
            <a:r>
              <a:rPr lang="fi-FI" err="1"/>
              <a:t>quis</a:t>
            </a:r>
            <a:r>
              <a:rPr lang="fi-FI"/>
              <a:t> </a:t>
            </a:r>
            <a:r>
              <a:rPr lang="fi-FI" err="1"/>
              <a:t>leo</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4"/>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4"/>
          <p:cNvGrpSpPr>
            <a:grpSpLocks noChangeAspect="1"/>
          </p:cNvGrpSpPr>
          <p:nvPr userDrawn="1"/>
        </p:nvGrpSpPr>
        <p:grpSpPr bwMode="auto">
          <a:xfrm>
            <a:off x="8760941" y="3426941"/>
            <a:ext cx="3431059" cy="3431059"/>
            <a:chOff x="1678" y="2"/>
            <a:chExt cx="4320" cy="4320"/>
          </a:xfrm>
          <a:solidFill>
            <a:schemeClr val="accent4"/>
          </a:solidFill>
        </p:grpSpPr>
        <p:sp>
          <p:nvSpPr>
            <p:cNvPr id="16" name="Rectangle 5"/>
            <p:cNvSpPr>
              <a:spLocks noChangeArrowheads="1"/>
            </p:cNvSpPr>
            <p:nvPr userDrawn="1"/>
          </p:nvSpPr>
          <p:spPr bwMode="auto">
            <a:xfrm>
              <a:off x="3118" y="144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auto">
            <a:xfrm>
              <a:off x="4558" y="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7"/>
            <p:cNvSpPr>
              <a:spLocks noChangeArrowheads="1"/>
            </p:cNvSpPr>
            <p:nvPr userDrawn="1"/>
          </p:nvSpPr>
          <p:spPr bwMode="auto">
            <a:xfrm>
              <a:off x="455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8"/>
            <p:cNvSpPr>
              <a:spLocks noChangeArrowheads="1"/>
            </p:cNvSpPr>
            <p:nvPr userDrawn="1"/>
          </p:nvSpPr>
          <p:spPr bwMode="auto">
            <a:xfrm>
              <a:off x="167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825417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dia">
    <p:bg>
      <p:bgPr>
        <a:solidFill>
          <a:schemeClr val="accent2"/>
        </a:solidFill>
        <a:effectLst/>
      </p:bgPr>
    </p:bg>
    <p:spTree>
      <p:nvGrpSpPr>
        <p:cNvPr id="1" name=""/>
        <p:cNvGrpSpPr/>
        <p:nvPr/>
      </p:nvGrpSpPr>
      <p:grpSpPr>
        <a:xfrm>
          <a:off x="0" y="0"/>
          <a:ext cx="0" cy="0"/>
          <a:chOff x="0" y="0"/>
          <a:chExt cx="0" cy="0"/>
        </a:xfrm>
      </p:grpSpPr>
      <p:sp>
        <p:nvSpPr>
          <p:cNvPr id="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2192000"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Tree>
    <p:extLst>
      <p:ext uri="{BB962C8B-B14F-4D97-AF65-F5344CB8AC3E}">
        <p14:creationId xmlns:p14="http://schemas.microsoft.com/office/powerpoint/2010/main" val="20941600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ppudia">
    <p:bg>
      <p:bgPr>
        <a:solidFill>
          <a:schemeClr val="accent1"/>
        </a:solidFill>
        <a:effectLst/>
      </p:bgPr>
    </p:bg>
    <p:spTree>
      <p:nvGrpSpPr>
        <p:cNvPr id="1" name=""/>
        <p:cNvGrpSpPr/>
        <p:nvPr/>
      </p:nvGrpSpPr>
      <p:grpSpPr>
        <a:xfrm>
          <a:off x="0" y="0"/>
          <a:ext cx="0" cy="0"/>
          <a:chOff x="0" y="0"/>
          <a:chExt cx="0" cy="0"/>
        </a:xfrm>
      </p:grpSpPr>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1" y="1917506"/>
            <a:ext cx="2673531" cy="3046379"/>
          </a:xfrm>
          <a:solidFill>
            <a:schemeClr val="bg2"/>
          </a:solidFill>
        </p:spPr>
        <p:txBody>
          <a:bodyPr tIns="1584000" rtlCol="0" anchor="t"/>
          <a:lstStyle>
            <a:lvl1pPr marL="0" indent="0" algn="ctr">
              <a:buNone/>
              <a:defRPr sz="1200" i="1" baseline="0">
                <a:latin typeface="Times New Roman" panose="02020603050405020304" pitchFamily="18" charset="0"/>
                <a:cs typeface="Times New Roman" panose="02020603050405020304" pitchFamily="18" charset="0"/>
              </a:defRPr>
            </a:lvl1pPr>
          </a:lstStyle>
          <a:p>
            <a:pPr rtl="0"/>
            <a:r>
              <a:rPr lang="fi-FI"/>
              <a:t>Lisää tai vedä henkilökuvasi tähän</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442669" y="1928284"/>
            <a:ext cx="4778220" cy="658154"/>
          </a:xfrm>
        </p:spPr>
        <p:txBody>
          <a:bodyPr rtlCol="0" anchor="t"/>
          <a:lstStyle>
            <a:lvl1pPr rtl="0">
              <a:lnSpc>
                <a:spcPct val="100000"/>
              </a:lnSpc>
              <a:defRPr sz="5200" b="0">
                <a:solidFill>
                  <a:schemeClr val="bg2"/>
                </a:solidFill>
              </a:defRPr>
            </a:lvl1pPr>
          </a:lstStyle>
          <a:p>
            <a:pPr rtl="0"/>
            <a:r>
              <a:rPr lang="fi-FI"/>
              <a:t>Kiitos!</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433960" y="3048994"/>
            <a:ext cx="4786929" cy="596809"/>
          </a:xfrm>
        </p:spPr>
        <p:txBody>
          <a:bodyPr rtlCol="0">
            <a:normAutofit/>
          </a:bodyPr>
          <a:lstStyle>
            <a:lvl1pPr marL="0" indent="0" rtl="0">
              <a:lnSpc>
                <a:spcPct val="100000"/>
              </a:lnSpc>
              <a:spcBef>
                <a:spcPts val="0"/>
              </a:spcBef>
              <a:spcAft>
                <a:spcPts val="0"/>
              </a:spcAft>
              <a:buFont typeface="Arial" panose="020B0604020202020204" pitchFamily="34" charset="0"/>
              <a:buNone/>
              <a:defRPr sz="1600">
                <a:solidFill>
                  <a:schemeClr val="bg2"/>
                </a:solidFill>
              </a:defRPr>
            </a:lvl1pPr>
            <a:lvl2pPr marL="552450" indent="-285750">
              <a:lnSpc>
                <a:spcPct val="100000"/>
              </a:lnSpc>
              <a:spcBef>
                <a:spcPts val="0"/>
              </a:spcBef>
              <a:spcAft>
                <a:spcPts val="1000"/>
              </a:spcAft>
              <a:buFont typeface="Arial" panose="020B0604020202020204" pitchFamily="34" charset="0"/>
              <a:buChar char="•"/>
              <a:defRPr>
                <a:solidFill>
                  <a:schemeClr val="bg2"/>
                </a:solidFill>
              </a:defRPr>
            </a:lvl2pPr>
            <a:lvl3pPr marL="542925" indent="0">
              <a:buNone/>
              <a:defRPr/>
            </a:lvl3pPr>
            <a:lvl4pPr marL="809625" indent="0">
              <a:buNone/>
              <a:defRPr/>
            </a:lvl4pPr>
            <a:lvl5pPr marL="1076325" indent="0">
              <a:buNone/>
              <a:defRPr/>
            </a:lvl5pPr>
          </a:lstStyle>
          <a:p>
            <a:pPr lvl="0" rtl="0"/>
            <a:r>
              <a:rPr lang="fi-FI"/>
              <a:t>@</a:t>
            </a:r>
            <a:r>
              <a:rPr lang="fi-FI" err="1"/>
              <a:t>someprofiilit</a:t>
            </a:r>
            <a:r>
              <a:rPr lang="fi-FI"/>
              <a:t> etc.</a:t>
            </a:r>
          </a:p>
          <a:p>
            <a:pPr lvl="0" rtl="0"/>
            <a:r>
              <a:rPr lang="fi-FI"/>
              <a:t>@</a:t>
            </a:r>
            <a:r>
              <a:rPr lang="fi-FI" err="1"/>
              <a:t>someprofiili</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19"/>
          <p:cNvGrpSpPr>
            <a:grpSpLocks noChangeAspect="1"/>
          </p:cNvGrpSpPr>
          <p:nvPr userDrawn="1"/>
        </p:nvGrpSpPr>
        <p:grpSpPr bwMode="auto">
          <a:xfrm>
            <a:off x="7968652" y="2286000"/>
            <a:ext cx="4223348" cy="4572000"/>
            <a:chOff x="2768" y="1"/>
            <a:chExt cx="5984" cy="6478"/>
          </a:xfrm>
          <a:solidFill>
            <a:schemeClr val="bg2"/>
          </a:solidFill>
        </p:grpSpPr>
        <p:sp>
          <p:nvSpPr>
            <p:cNvPr id="16"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3" name="Tekstin paikkamerkki 6">
            <a:extLst>
              <a:ext uri="{FF2B5EF4-FFF2-40B4-BE49-F238E27FC236}">
                <a16:creationId xmlns:a16="http://schemas.microsoft.com/office/drawing/2014/main" id="{755213BF-EF6D-45DC-A01B-DE6C2F23A6D2}"/>
              </a:ext>
            </a:extLst>
          </p:cNvPr>
          <p:cNvSpPr>
            <a:spLocks noGrp="1"/>
          </p:cNvSpPr>
          <p:nvPr>
            <p:ph type="body" sz="quarter" idx="33" hasCustomPrompt="1"/>
          </p:nvPr>
        </p:nvSpPr>
        <p:spPr>
          <a:xfrm>
            <a:off x="3433960" y="3790041"/>
            <a:ext cx="4786929" cy="1051925"/>
          </a:xfrm>
        </p:spPr>
        <p:txBody>
          <a:bodyPr rtlCol="0" anchor="t"/>
          <a:lstStyle>
            <a:lvl1pPr marL="0" indent="0" algn="l">
              <a:lnSpc>
                <a:spcPct val="100000"/>
              </a:lnSpc>
              <a:spcBef>
                <a:spcPts val="0"/>
              </a:spcBef>
              <a:buNone/>
              <a:defRPr sz="1200" baseline="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Nimi Sukunimi</a:t>
            </a:r>
          </a:p>
          <a:p>
            <a:pPr lvl="0" rtl="0"/>
            <a:r>
              <a:rPr lang="fi-FI"/>
              <a:t>Titteli </a:t>
            </a:r>
          </a:p>
          <a:p>
            <a:pPr lvl="0" rtl="0"/>
            <a:r>
              <a:rPr lang="fi-FI"/>
              <a:t>Etc.</a:t>
            </a:r>
          </a:p>
        </p:txBody>
      </p:sp>
    </p:spTree>
    <p:extLst>
      <p:ext uri="{BB962C8B-B14F-4D97-AF65-F5344CB8AC3E}">
        <p14:creationId xmlns:p14="http://schemas.microsoft.com/office/powerpoint/2010/main" val="241673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ksi_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Lisää otsikko</a:t>
            </a:r>
          </a:p>
        </p:txBody>
      </p:sp>
      <p:sp>
        <p:nvSpPr>
          <p:cNvPr id="3" name="Content Placeholder 2"/>
          <p:cNvSpPr>
            <a:spLocks noGrp="1"/>
          </p:cNvSpPr>
          <p:nvPr>
            <p:ph sz="half" idx="1" hasCustomPrompt="1"/>
          </p:nvPr>
        </p:nvSpPr>
        <p:spPr>
          <a:xfrm>
            <a:off x="498764" y="1655089"/>
            <a:ext cx="5403272" cy="4464050"/>
          </a:xfrm>
        </p:spPr>
        <p:txBody>
          <a:bodyPr/>
          <a:lstStyle>
            <a:lvl1pPr>
              <a:defRPr sz="1800">
                <a:solidFill>
                  <a:schemeClr val="bg2">
                    <a:lumMod val="50000"/>
                  </a:schemeClr>
                </a:solidFill>
              </a:defRPr>
            </a:lvl1pPr>
            <a:lvl2pPr>
              <a:defRPr sz="1800">
                <a:solidFill>
                  <a:schemeClr val="bg2">
                    <a:lumMod val="50000"/>
                  </a:schemeClr>
                </a:solidFill>
              </a:defRPr>
            </a:lvl2pPr>
            <a:lvl3pPr>
              <a:defRPr sz="18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marL="1878012" indent="0">
              <a:buNone/>
              <a:defRPr sz="1800">
                <a:solidFill>
                  <a:schemeClr val="bg2">
                    <a:lumMod val="50000"/>
                  </a:schemeClr>
                </a:solidFill>
              </a:defRPr>
            </a:lvl9pPr>
          </a:lstStyle>
          <a:p>
            <a:pPr lvl="0"/>
            <a:r>
              <a:rPr lang="fi-FI"/>
              <a:t>Lisää sisätöä</a:t>
            </a:r>
          </a:p>
          <a:p>
            <a:pPr lvl="1"/>
            <a:r>
              <a:rPr lang="fi-FI"/>
              <a:t>toinen taso</a:t>
            </a:r>
          </a:p>
          <a:p>
            <a:pPr lvl="2"/>
            <a:r>
              <a:rPr lang="fi-FI"/>
              <a:t>kolmas taso</a:t>
            </a:r>
          </a:p>
          <a:p>
            <a:pPr lvl="3"/>
            <a:r>
              <a:rPr lang="fi-FI"/>
              <a:t>neljäs taso</a:t>
            </a:r>
          </a:p>
          <a:p>
            <a:pPr lvl="4"/>
            <a:r>
              <a:rPr lang="fi-FI"/>
              <a:t>viides taso</a:t>
            </a:r>
          </a:p>
        </p:txBody>
      </p:sp>
      <p:sp>
        <p:nvSpPr>
          <p:cNvPr id="4" name="Content Placeholder 3"/>
          <p:cNvSpPr>
            <a:spLocks noGrp="1"/>
          </p:cNvSpPr>
          <p:nvPr>
            <p:ph sz="half" idx="2" hasCustomPrompt="1"/>
          </p:nvPr>
        </p:nvSpPr>
        <p:spPr>
          <a:xfrm>
            <a:off x="6244936" y="1634307"/>
            <a:ext cx="5413664" cy="4464050"/>
          </a:xfrm>
        </p:spPr>
        <p:txBody>
          <a:bodyPr/>
          <a:lstStyle>
            <a:lvl1pPr>
              <a:buClr>
                <a:schemeClr val="accent1"/>
              </a:buClr>
              <a:defRPr sz="1800">
                <a:solidFill>
                  <a:schemeClr val="bg2">
                    <a:lumMod val="50000"/>
                  </a:schemeClr>
                </a:solidFill>
              </a:defRPr>
            </a:lvl1pPr>
            <a:lvl2pPr>
              <a:buClr>
                <a:schemeClr val="accent1"/>
              </a:buClr>
              <a:defRPr sz="1800">
                <a:solidFill>
                  <a:schemeClr val="bg2">
                    <a:lumMod val="50000"/>
                  </a:schemeClr>
                </a:solidFill>
              </a:defRPr>
            </a:lvl2pPr>
            <a:lvl3pPr>
              <a:buClr>
                <a:schemeClr val="accent1"/>
              </a:buClr>
              <a:defRPr sz="1800">
                <a:solidFill>
                  <a:schemeClr val="bg2">
                    <a:lumMod val="50000"/>
                  </a:schemeClr>
                </a:solidFill>
              </a:defRPr>
            </a:lvl3pPr>
            <a:lvl4pPr>
              <a:buClr>
                <a:schemeClr val="accent1"/>
              </a:buClr>
              <a:defRPr sz="1800">
                <a:solidFill>
                  <a:schemeClr val="bg2">
                    <a:lumMod val="50000"/>
                  </a:schemeClr>
                </a:solidFill>
              </a:defRPr>
            </a:lvl4pPr>
            <a:lvl5pPr>
              <a:buClr>
                <a:schemeClr val="accent1"/>
              </a:buCl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a:defRPr sz="1800">
                <a:solidFill>
                  <a:schemeClr val="bg2">
                    <a:lumMod val="50000"/>
                  </a:schemeClr>
                </a:solidFill>
              </a:defRPr>
            </a:lvl9p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eksti+kuva">
    <p:bg>
      <p:bgPr>
        <a:solidFill>
          <a:schemeClr val="bg1"/>
        </a:solidFill>
        <a:effectLst/>
      </p:bgPr>
    </p:bg>
    <p:spTree>
      <p:nvGrpSpPr>
        <p:cNvPr id="1" name=""/>
        <p:cNvGrpSpPr/>
        <p:nvPr/>
      </p:nvGrpSpPr>
      <p:grpSpPr>
        <a:xfrm>
          <a:off x="0" y="0"/>
          <a:ext cx="0" cy="0"/>
          <a:chOff x="0" y="0"/>
          <a:chExt cx="0" cy="0"/>
        </a:xfrm>
      </p:grpSpPr>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5991224"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6577692" y="409576"/>
            <a:ext cx="5149901" cy="1352038"/>
          </a:xfrm>
        </p:spPr>
        <p:txBody>
          <a:bodyPr rtlCol="0" anchor="t"/>
          <a:lstStyle>
            <a:lvl1pPr rtl="0">
              <a:lnSpc>
                <a:spcPct val="100000"/>
              </a:lnSpc>
              <a:defRPr sz="3200" b="0">
                <a:solidFill>
                  <a:schemeClr val="tx1"/>
                </a:solidFill>
              </a:defRPr>
            </a:lvl1pPr>
          </a:lstStyle>
          <a:p>
            <a:pPr rtl="0"/>
            <a:r>
              <a:rPr lang="fi-FI"/>
              <a:t>2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000876" y="2266951"/>
            <a:ext cx="4762499"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tx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a:t>18 pt </a:t>
            </a:r>
            <a:r>
              <a:rPr lang="fi-FI" err="1"/>
              <a:t>Sed</a:t>
            </a:r>
            <a:r>
              <a:rPr lang="fi-FI"/>
              <a:t> </a:t>
            </a:r>
            <a:r>
              <a:rPr lang="fi-FI" err="1"/>
              <a:t>finibus</a:t>
            </a:r>
            <a:r>
              <a:rPr lang="fi-FI"/>
              <a:t> </a:t>
            </a:r>
            <a:r>
              <a:rPr lang="fi-FI" err="1"/>
              <a:t>risus</a:t>
            </a:r>
            <a:r>
              <a:rPr lang="fi-FI"/>
              <a:t> </a:t>
            </a:r>
            <a:r>
              <a:rPr lang="fi-FI" err="1"/>
              <a:t>justo</a:t>
            </a:r>
            <a:r>
              <a:rPr lang="fi-FI"/>
              <a:t>, </a:t>
            </a:r>
            <a:r>
              <a:rPr lang="fi-FI" err="1"/>
              <a:t>eu</a:t>
            </a:r>
            <a:r>
              <a:rPr lang="fi-FI"/>
              <a:t> </a:t>
            </a:r>
            <a:r>
              <a:rPr lang="fi-FI" err="1"/>
              <a:t>rutrum</a:t>
            </a:r>
            <a:r>
              <a:rPr lang="fi-FI"/>
              <a:t> </a:t>
            </a:r>
            <a:r>
              <a:rPr lang="fi-FI" err="1"/>
              <a:t>justo</a:t>
            </a:r>
            <a:r>
              <a:rPr lang="fi-FI"/>
              <a:t> </a:t>
            </a:r>
            <a:r>
              <a:rPr lang="fi-FI" err="1"/>
              <a:t>porttitor</a:t>
            </a:r>
            <a:r>
              <a:rPr lang="fi-FI"/>
              <a:t> </a:t>
            </a:r>
            <a:r>
              <a:rPr lang="fi-FI" err="1"/>
              <a:t>ac</a:t>
            </a:r>
            <a:r>
              <a:rPr lang="fi-FI"/>
              <a:t>. </a:t>
            </a:r>
            <a:r>
              <a:rPr lang="fi-FI" err="1"/>
              <a:t>Maecenas</a:t>
            </a:r>
            <a:r>
              <a:rPr lang="fi-FI"/>
              <a:t> </a:t>
            </a:r>
            <a:r>
              <a:rPr lang="fi-FI" err="1"/>
              <a:t>mauris</a:t>
            </a:r>
            <a:r>
              <a:rPr lang="fi-FI"/>
              <a:t> </a:t>
            </a:r>
            <a:r>
              <a:rPr lang="fi-FI" err="1"/>
              <a:t>velit</a:t>
            </a:r>
            <a:r>
              <a:rPr lang="fi-FI"/>
              <a:t>, </a:t>
            </a:r>
            <a:r>
              <a:rPr lang="fi-FI" err="1"/>
              <a:t>ullamcorper</a:t>
            </a:r>
            <a:r>
              <a:rPr lang="fi-FI"/>
              <a:t> </a:t>
            </a:r>
            <a:r>
              <a:rPr lang="fi-FI" err="1"/>
              <a:t>eu</a:t>
            </a:r>
            <a:r>
              <a:rPr lang="fi-FI"/>
              <a:t> </a:t>
            </a:r>
            <a:r>
              <a:rPr lang="fi-FI" err="1"/>
              <a:t>justo</a:t>
            </a:r>
            <a:r>
              <a:rPr lang="fi-FI"/>
              <a:t> sit </a:t>
            </a:r>
            <a:r>
              <a:rPr lang="fi-FI" err="1"/>
              <a:t>amet</a:t>
            </a:r>
            <a:r>
              <a:rPr lang="fi-FI"/>
              <a:t>, </a:t>
            </a:r>
            <a:r>
              <a:rPr lang="fi-FI" err="1"/>
              <a:t>condimentum</a:t>
            </a:r>
            <a:r>
              <a:rPr lang="fi-FI"/>
              <a:t> </a:t>
            </a:r>
            <a:r>
              <a:rPr lang="fi-FI" err="1"/>
              <a:t>facilisis</a:t>
            </a:r>
            <a:r>
              <a:rPr lang="fi-FI"/>
              <a:t> </a:t>
            </a:r>
            <a:r>
              <a:rPr lang="fi-FI" err="1"/>
              <a:t>ipsum</a:t>
            </a:r>
            <a:r>
              <a:rPr lang="fi-FI"/>
              <a:t>.</a:t>
            </a:r>
          </a:p>
          <a:p>
            <a:pPr lvl="1" rtl="0"/>
            <a:r>
              <a:rPr lang="fi-FI"/>
              <a:t>16 pt </a:t>
            </a:r>
            <a:r>
              <a:rPr lang="fi-FI" err="1"/>
              <a:t>Nulla</a:t>
            </a:r>
            <a:r>
              <a:rPr lang="fi-FI"/>
              <a:t> </a:t>
            </a:r>
            <a:r>
              <a:rPr lang="fi-FI" err="1"/>
              <a:t>finibus</a:t>
            </a:r>
            <a:r>
              <a:rPr lang="fi-FI"/>
              <a:t> </a:t>
            </a:r>
            <a:r>
              <a:rPr lang="fi-FI" err="1"/>
              <a:t>posuere</a:t>
            </a:r>
            <a:r>
              <a:rPr lang="fi-FI"/>
              <a:t> </a:t>
            </a:r>
            <a:r>
              <a:rPr lang="fi-FI" err="1"/>
              <a:t>metus</a:t>
            </a:r>
            <a:r>
              <a:rPr lang="fi-FI"/>
              <a:t>, </a:t>
            </a:r>
            <a:r>
              <a:rPr lang="fi-FI" err="1"/>
              <a:t>eu</a:t>
            </a:r>
            <a:r>
              <a:rPr lang="fi-FI"/>
              <a:t> </a:t>
            </a:r>
            <a:r>
              <a:rPr lang="fi-FI" err="1"/>
              <a:t>posuere</a:t>
            </a:r>
            <a:r>
              <a:rPr lang="fi-FI"/>
              <a:t> </a:t>
            </a:r>
            <a:r>
              <a:rPr lang="fi-FI" err="1"/>
              <a:t>sem</a:t>
            </a:r>
            <a:r>
              <a:rPr lang="fi-FI"/>
              <a:t> </a:t>
            </a:r>
            <a:r>
              <a:rPr lang="fi-FI" err="1"/>
              <a:t>ultrices</a:t>
            </a:r>
            <a:r>
              <a:rPr lang="fi-FI"/>
              <a:t> </a:t>
            </a:r>
            <a:r>
              <a:rPr lang="fi-FI" err="1"/>
              <a:t>eget</a:t>
            </a:r>
            <a:r>
              <a:rPr lang="fi-FI"/>
              <a:t>. </a:t>
            </a:r>
            <a:r>
              <a:rPr lang="fi-FI" err="1"/>
              <a:t>Sed</a:t>
            </a:r>
            <a:r>
              <a:rPr lang="fi-FI"/>
              <a:t> </a:t>
            </a:r>
            <a:r>
              <a:rPr lang="fi-FI" err="1"/>
              <a:t>vestibulum</a:t>
            </a:r>
            <a:r>
              <a:rPr lang="fi-FI"/>
              <a:t> </a:t>
            </a:r>
            <a:r>
              <a:rPr lang="fi-FI" err="1"/>
              <a:t>nibh</a:t>
            </a:r>
            <a:r>
              <a:rPr lang="fi-FI"/>
              <a:t> a </a:t>
            </a:r>
            <a:r>
              <a:rPr lang="fi-FI" err="1"/>
              <a:t>dui</a:t>
            </a:r>
            <a:r>
              <a:rPr lang="fi-FI"/>
              <a:t> </a:t>
            </a:r>
            <a:r>
              <a:rPr lang="fi-FI" err="1"/>
              <a:t>lobortis</a:t>
            </a:r>
            <a:r>
              <a:rPr lang="fi-FI"/>
              <a:t>, id </a:t>
            </a:r>
            <a:r>
              <a:rPr lang="fi-FI" err="1"/>
              <a:t>venenatis</a:t>
            </a:r>
            <a:r>
              <a:rPr lang="fi-FI"/>
              <a:t> </a:t>
            </a:r>
            <a:r>
              <a:rPr lang="fi-FI" err="1"/>
              <a:t>nunc</a:t>
            </a:r>
            <a:r>
              <a:rPr lang="fi-FI"/>
              <a:t> </a:t>
            </a:r>
            <a:r>
              <a:rPr lang="fi-FI" err="1"/>
              <a:t>rhoncus</a:t>
            </a:r>
            <a:r>
              <a:rPr lang="fi-FI"/>
              <a:t>.</a:t>
            </a:r>
          </a:p>
          <a:p>
            <a:pPr lvl="1" rtl="0"/>
            <a:r>
              <a:rPr lang="fi-FI" err="1"/>
              <a:t>Nullam</a:t>
            </a:r>
            <a:r>
              <a:rPr lang="fi-FI"/>
              <a:t> vitae </a:t>
            </a:r>
            <a:r>
              <a:rPr lang="fi-FI" err="1"/>
              <a:t>turpis</a:t>
            </a:r>
            <a:r>
              <a:rPr lang="fi-FI"/>
              <a:t> </a:t>
            </a:r>
            <a:r>
              <a:rPr lang="fi-FI" err="1"/>
              <a:t>nec</a:t>
            </a:r>
            <a:r>
              <a:rPr lang="fi-FI"/>
              <a:t> elit </a:t>
            </a:r>
            <a:r>
              <a:rPr lang="fi-FI" err="1"/>
              <a:t>hendrerit</a:t>
            </a:r>
            <a:r>
              <a:rPr lang="fi-FI"/>
              <a:t> </a:t>
            </a:r>
            <a:r>
              <a:rPr lang="fi-FI" err="1"/>
              <a:t>finibus</a:t>
            </a:r>
            <a:r>
              <a:rPr lang="fi-FI"/>
              <a:t>. </a:t>
            </a:r>
            <a:r>
              <a:rPr lang="fi-FI" err="1"/>
              <a:t>Proin</a:t>
            </a:r>
            <a:r>
              <a:rPr lang="fi-FI"/>
              <a:t> </a:t>
            </a:r>
            <a:r>
              <a:rPr lang="fi-FI" err="1"/>
              <a:t>nisi</a:t>
            </a:r>
            <a:r>
              <a:rPr lang="fi-FI"/>
              <a:t> </a:t>
            </a:r>
            <a:r>
              <a:rPr lang="fi-FI" err="1"/>
              <a:t>ligula</a:t>
            </a:r>
            <a:r>
              <a:rPr lang="fi-FI"/>
              <a:t>, </a:t>
            </a:r>
            <a:r>
              <a:rPr lang="fi-FI" err="1"/>
              <a:t>facilisis</a:t>
            </a:r>
            <a:r>
              <a:rPr lang="fi-FI"/>
              <a:t> </a:t>
            </a:r>
            <a:r>
              <a:rPr lang="fi-FI" err="1"/>
              <a:t>nec</a:t>
            </a:r>
            <a:r>
              <a:rPr lang="fi-FI"/>
              <a:t> </a:t>
            </a:r>
            <a:r>
              <a:rPr lang="fi-FI" err="1"/>
              <a:t>sapien</a:t>
            </a:r>
            <a:r>
              <a:rPr lang="fi-FI"/>
              <a:t> sit </a:t>
            </a:r>
            <a:r>
              <a:rPr lang="fi-FI" err="1"/>
              <a:t>amet</a:t>
            </a:r>
            <a:r>
              <a:rPr lang="fi-FI"/>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047956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Teksti+kuva">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bg1"/>
                </a:solidFill>
              </a:defRPr>
            </a:lvl1pPr>
          </a:lstStyle>
          <a:p>
            <a:pPr rtl="0"/>
            <a:r>
              <a:rPr lang="fi-FI"/>
              <a:t>5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6" y="2266951"/>
            <a:ext cx="4886324"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bg1"/>
                </a:solidFill>
              </a:defRPr>
            </a:lvl1pPr>
            <a:lvl2pPr marL="552450" indent="-285750">
              <a:lnSpc>
                <a:spcPct val="100000"/>
              </a:lnSpc>
              <a:spcBef>
                <a:spcPts val="0"/>
              </a:spcBef>
              <a:spcAft>
                <a:spcPts val="1000"/>
              </a:spcAft>
              <a:buFont typeface="Arial" panose="020B0604020202020204" pitchFamily="34" charset="0"/>
              <a:buChar char="•"/>
              <a:defRPr>
                <a:solidFill>
                  <a:schemeClr val="bg1"/>
                </a:solidFill>
              </a:defRPr>
            </a:lvl2pPr>
            <a:lvl3pPr marL="542925" indent="0">
              <a:buNone/>
              <a:defRPr/>
            </a:lvl3pPr>
            <a:lvl4pPr marL="809625" indent="0">
              <a:buNone/>
              <a:defRPr/>
            </a:lvl4pPr>
            <a:lvl5pPr marL="1076325" indent="0">
              <a:buNone/>
              <a:defRPr/>
            </a:lvl5pPr>
          </a:lstStyle>
          <a:p>
            <a:pPr lvl="0" rtl="0"/>
            <a:r>
              <a:rPr lang="fi-FI"/>
              <a:t>18 pt </a:t>
            </a:r>
            <a:r>
              <a:rPr lang="fi-FI" err="1"/>
              <a:t>Sed</a:t>
            </a:r>
            <a:r>
              <a:rPr lang="fi-FI"/>
              <a:t> </a:t>
            </a:r>
            <a:r>
              <a:rPr lang="fi-FI" err="1"/>
              <a:t>finibus</a:t>
            </a:r>
            <a:r>
              <a:rPr lang="fi-FI"/>
              <a:t> </a:t>
            </a:r>
            <a:r>
              <a:rPr lang="fi-FI" err="1"/>
              <a:t>risus</a:t>
            </a:r>
            <a:r>
              <a:rPr lang="fi-FI"/>
              <a:t> </a:t>
            </a:r>
            <a:r>
              <a:rPr lang="fi-FI" err="1"/>
              <a:t>justo</a:t>
            </a:r>
            <a:r>
              <a:rPr lang="fi-FI"/>
              <a:t>, </a:t>
            </a:r>
            <a:r>
              <a:rPr lang="fi-FI" err="1"/>
              <a:t>eu</a:t>
            </a:r>
            <a:r>
              <a:rPr lang="fi-FI"/>
              <a:t> </a:t>
            </a:r>
            <a:r>
              <a:rPr lang="fi-FI" err="1"/>
              <a:t>rutrum</a:t>
            </a:r>
            <a:r>
              <a:rPr lang="fi-FI"/>
              <a:t> </a:t>
            </a:r>
            <a:r>
              <a:rPr lang="fi-FI" err="1"/>
              <a:t>justo</a:t>
            </a:r>
            <a:r>
              <a:rPr lang="fi-FI"/>
              <a:t> </a:t>
            </a:r>
            <a:r>
              <a:rPr lang="fi-FI" err="1"/>
              <a:t>porttitor</a:t>
            </a:r>
            <a:r>
              <a:rPr lang="fi-FI"/>
              <a:t> </a:t>
            </a:r>
            <a:r>
              <a:rPr lang="fi-FI" err="1"/>
              <a:t>ac</a:t>
            </a:r>
            <a:r>
              <a:rPr lang="fi-FI"/>
              <a:t>. </a:t>
            </a:r>
            <a:r>
              <a:rPr lang="fi-FI" err="1"/>
              <a:t>Maecenas</a:t>
            </a:r>
            <a:r>
              <a:rPr lang="fi-FI"/>
              <a:t> </a:t>
            </a:r>
            <a:r>
              <a:rPr lang="fi-FI" err="1"/>
              <a:t>mauris</a:t>
            </a:r>
            <a:r>
              <a:rPr lang="fi-FI"/>
              <a:t> </a:t>
            </a:r>
            <a:r>
              <a:rPr lang="fi-FI" err="1"/>
              <a:t>velit</a:t>
            </a:r>
            <a:r>
              <a:rPr lang="fi-FI"/>
              <a:t>, </a:t>
            </a:r>
            <a:r>
              <a:rPr lang="fi-FI" err="1"/>
              <a:t>ullamcorper</a:t>
            </a:r>
            <a:r>
              <a:rPr lang="fi-FI"/>
              <a:t> </a:t>
            </a:r>
            <a:r>
              <a:rPr lang="fi-FI" err="1"/>
              <a:t>eu</a:t>
            </a:r>
            <a:r>
              <a:rPr lang="fi-FI"/>
              <a:t> </a:t>
            </a:r>
            <a:r>
              <a:rPr lang="fi-FI" err="1"/>
              <a:t>justo</a:t>
            </a:r>
            <a:r>
              <a:rPr lang="fi-FI"/>
              <a:t> sit </a:t>
            </a:r>
            <a:r>
              <a:rPr lang="fi-FI" err="1"/>
              <a:t>amet</a:t>
            </a:r>
            <a:r>
              <a:rPr lang="fi-FI"/>
              <a:t>, </a:t>
            </a:r>
            <a:r>
              <a:rPr lang="fi-FI" err="1"/>
              <a:t>condimentum</a:t>
            </a:r>
            <a:r>
              <a:rPr lang="fi-FI"/>
              <a:t> </a:t>
            </a:r>
            <a:r>
              <a:rPr lang="fi-FI" err="1"/>
              <a:t>facilisis</a:t>
            </a:r>
            <a:r>
              <a:rPr lang="fi-FI"/>
              <a:t> </a:t>
            </a:r>
            <a:r>
              <a:rPr lang="fi-FI" err="1"/>
              <a:t>ipsum</a:t>
            </a:r>
            <a:r>
              <a:rPr lang="fi-FI"/>
              <a:t>.</a:t>
            </a:r>
          </a:p>
          <a:p>
            <a:pPr lvl="1" rtl="0"/>
            <a:r>
              <a:rPr lang="fi-FI"/>
              <a:t>16 pt </a:t>
            </a:r>
            <a:r>
              <a:rPr lang="fi-FI" err="1"/>
              <a:t>Nulla</a:t>
            </a:r>
            <a:r>
              <a:rPr lang="fi-FI"/>
              <a:t> </a:t>
            </a:r>
            <a:r>
              <a:rPr lang="fi-FI" err="1"/>
              <a:t>finibus</a:t>
            </a:r>
            <a:r>
              <a:rPr lang="fi-FI"/>
              <a:t> </a:t>
            </a:r>
            <a:r>
              <a:rPr lang="fi-FI" err="1"/>
              <a:t>posuere</a:t>
            </a:r>
            <a:r>
              <a:rPr lang="fi-FI"/>
              <a:t> </a:t>
            </a:r>
            <a:r>
              <a:rPr lang="fi-FI" err="1"/>
              <a:t>metus</a:t>
            </a:r>
            <a:r>
              <a:rPr lang="fi-FI"/>
              <a:t>, </a:t>
            </a:r>
            <a:r>
              <a:rPr lang="fi-FI" err="1"/>
              <a:t>eu</a:t>
            </a:r>
            <a:r>
              <a:rPr lang="fi-FI"/>
              <a:t> </a:t>
            </a:r>
            <a:r>
              <a:rPr lang="fi-FI" err="1"/>
              <a:t>posuere</a:t>
            </a:r>
            <a:r>
              <a:rPr lang="fi-FI"/>
              <a:t> </a:t>
            </a:r>
            <a:r>
              <a:rPr lang="fi-FI" err="1"/>
              <a:t>sem</a:t>
            </a:r>
            <a:r>
              <a:rPr lang="fi-FI"/>
              <a:t> </a:t>
            </a:r>
            <a:r>
              <a:rPr lang="fi-FI" err="1"/>
              <a:t>ultrices</a:t>
            </a:r>
            <a:r>
              <a:rPr lang="fi-FI"/>
              <a:t> </a:t>
            </a:r>
            <a:r>
              <a:rPr lang="fi-FI" err="1"/>
              <a:t>eget</a:t>
            </a:r>
            <a:r>
              <a:rPr lang="fi-FI"/>
              <a:t>. </a:t>
            </a:r>
            <a:r>
              <a:rPr lang="fi-FI" err="1"/>
              <a:t>Sed</a:t>
            </a:r>
            <a:r>
              <a:rPr lang="fi-FI"/>
              <a:t> </a:t>
            </a:r>
            <a:r>
              <a:rPr lang="fi-FI" err="1"/>
              <a:t>vestibulum</a:t>
            </a:r>
            <a:r>
              <a:rPr lang="fi-FI"/>
              <a:t> </a:t>
            </a:r>
            <a:r>
              <a:rPr lang="fi-FI" err="1"/>
              <a:t>nibh</a:t>
            </a:r>
            <a:r>
              <a:rPr lang="fi-FI"/>
              <a:t> a </a:t>
            </a:r>
            <a:r>
              <a:rPr lang="fi-FI" err="1"/>
              <a:t>dui</a:t>
            </a:r>
            <a:r>
              <a:rPr lang="fi-FI"/>
              <a:t> </a:t>
            </a:r>
            <a:r>
              <a:rPr lang="fi-FI" err="1"/>
              <a:t>lobortis</a:t>
            </a:r>
            <a:r>
              <a:rPr lang="fi-FI"/>
              <a:t>, id </a:t>
            </a:r>
            <a:r>
              <a:rPr lang="fi-FI" err="1"/>
              <a:t>venenatis</a:t>
            </a:r>
            <a:r>
              <a:rPr lang="fi-FI"/>
              <a:t> </a:t>
            </a:r>
            <a:r>
              <a:rPr lang="fi-FI" err="1"/>
              <a:t>nunc</a:t>
            </a:r>
            <a:r>
              <a:rPr lang="fi-FI"/>
              <a:t> </a:t>
            </a:r>
            <a:r>
              <a:rPr lang="fi-FI" err="1"/>
              <a:t>rhoncus</a:t>
            </a:r>
            <a:r>
              <a:rPr lang="fi-FI"/>
              <a:t>.</a:t>
            </a:r>
          </a:p>
          <a:p>
            <a:pPr lvl="1" rtl="0"/>
            <a:r>
              <a:rPr lang="fi-FI" err="1"/>
              <a:t>Nullam</a:t>
            </a:r>
            <a:r>
              <a:rPr lang="fi-FI"/>
              <a:t> vitae </a:t>
            </a:r>
            <a:r>
              <a:rPr lang="fi-FI" err="1"/>
              <a:t>turpis</a:t>
            </a:r>
            <a:r>
              <a:rPr lang="fi-FI"/>
              <a:t> </a:t>
            </a:r>
            <a:r>
              <a:rPr lang="fi-FI" err="1"/>
              <a:t>nec</a:t>
            </a:r>
            <a:r>
              <a:rPr lang="fi-FI"/>
              <a:t> elit </a:t>
            </a:r>
            <a:r>
              <a:rPr lang="fi-FI" err="1"/>
              <a:t>hendrerit</a:t>
            </a:r>
            <a:r>
              <a:rPr lang="fi-FI"/>
              <a:t> </a:t>
            </a:r>
            <a:r>
              <a:rPr lang="fi-FI" err="1"/>
              <a:t>finibus</a:t>
            </a:r>
            <a:r>
              <a:rPr lang="fi-FI"/>
              <a:t>. </a:t>
            </a:r>
            <a:r>
              <a:rPr lang="fi-FI" err="1"/>
              <a:t>Proin</a:t>
            </a:r>
            <a:r>
              <a:rPr lang="fi-FI"/>
              <a:t> </a:t>
            </a:r>
            <a:r>
              <a:rPr lang="fi-FI" err="1"/>
              <a:t>nisi</a:t>
            </a:r>
            <a:r>
              <a:rPr lang="fi-FI"/>
              <a:t> </a:t>
            </a:r>
            <a:r>
              <a:rPr lang="fi-FI" err="1"/>
              <a:t>ligula</a:t>
            </a:r>
            <a:r>
              <a:rPr lang="fi-FI"/>
              <a:t>, </a:t>
            </a:r>
            <a:r>
              <a:rPr lang="fi-FI" err="1"/>
              <a:t>facilisis</a:t>
            </a:r>
            <a:r>
              <a:rPr lang="fi-FI"/>
              <a:t> </a:t>
            </a:r>
            <a:r>
              <a:rPr lang="fi-FI" err="1"/>
              <a:t>nec</a:t>
            </a:r>
            <a:r>
              <a:rPr lang="fi-FI"/>
              <a:t> </a:t>
            </a:r>
            <a:r>
              <a:rPr lang="fi-FI" err="1"/>
              <a:t>sapien</a:t>
            </a:r>
            <a:r>
              <a:rPr lang="fi-FI"/>
              <a:t> sit </a:t>
            </a:r>
            <a:r>
              <a:rPr lang="fi-FI" err="1"/>
              <a:t>amet</a:t>
            </a:r>
            <a:r>
              <a:rPr lang="fi-FI"/>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 name="Kuva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12530" y="486535"/>
            <a:ext cx="5979470" cy="6371464"/>
          </a:xfrm>
          <a:prstGeom prst="rect">
            <a:avLst/>
          </a:prstGeom>
        </p:spPr>
      </p:pic>
      <p:grpSp>
        <p:nvGrpSpPr>
          <p:cNvPr id="36" name="Group 19"/>
          <p:cNvGrpSpPr>
            <a:grpSpLocks noChangeAspect="1"/>
          </p:cNvGrpSpPr>
          <p:nvPr userDrawn="1"/>
        </p:nvGrpSpPr>
        <p:grpSpPr bwMode="auto">
          <a:xfrm>
            <a:off x="9136731" y="3550508"/>
            <a:ext cx="3055269" cy="3307492"/>
            <a:chOff x="2768" y="1"/>
            <a:chExt cx="5984" cy="6478"/>
          </a:xfrm>
          <a:solidFill>
            <a:schemeClr val="accent2"/>
          </a:solidFill>
        </p:grpSpPr>
        <p:sp>
          <p:nvSpPr>
            <p:cNvPr id="37"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006663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eksti+graafi">
    <p:bg>
      <p:bgPr>
        <a:solidFill>
          <a:schemeClr val="bg1"/>
        </a:solidFill>
        <a:effectLst/>
      </p:bgPr>
    </p:bg>
    <p:spTree>
      <p:nvGrpSpPr>
        <p:cNvPr id="1" name=""/>
        <p:cNvGrpSpPr/>
        <p:nvPr/>
      </p:nvGrpSpPr>
      <p:grpSpPr>
        <a:xfrm>
          <a:off x="0" y="0"/>
          <a:ext cx="0" cy="0"/>
          <a:chOff x="0" y="0"/>
          <a:chExt cx="0" cy="0"/>
        </a:xfrm>
      </p:grpSpPr>
      <p:sp>
        <p:nvSpPr>
          <p:cNvPr id="3" name="Suorakulmio 2"/>
          <p:cNvSpPr/>
          <p:nvPr userDrawn="1"/>
        </p:nvSpPr>
        <p:spPr>
          <a:xfrm>
            <a:off x="0" y="0"/>
            <a:ext cx="598067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1"/>
                </a:solidFill>
              </a:defRPr>
            </a:lvl1pPr>
          </a:lstStyle>
          <a:p>
            <a:pPr rtl="0"/>
            <a:r>
              <a:rPr lang="fi-FI"/>
              <a:t>1 </a:t>
            </a:r>
            <a:r>
              <a:rPr lang="fi-FI" err="1"/>
              <a:t>Teksti+graafi</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6" y="2266951"/>
            <a:ext cx="4886324"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solidFill>
                  <a:schemeClr val="accent1"/>
                </a:solidFill>
              </a:defRPr>
            </a:lvl2pPr>
            <a:lvl3pPr marL="542925" indent="0">
              <a:buNone/>
              <a:defRPr/>
            </a:lvl3pPr>
            <a:lvl4pPr marL="809625" indent="0">
              <a:buNone/>
              <a:defRPr/>
            </a:lvl4pPr>
            <a:lvl5pPr marL="1076325" indent="0">
              <a:buNone/>
              <a:defRPr/>
            </a:lvl5pPr>
          </a:lstStyle>
          <a:p>
            <a:pPr lvl="0" rtl="0"/>
            <a:r>
              <a:rPr lang="fi-FI"/>
              <a:t>18 pt </a:t>
            </a:r>
            <a:r>
              <a:rPr lang="fi-FI" err="1"/>
              <a:t>Sed</a:t>
            </a:r>
            <a:r>
              <a:rPr lang="fi-FI"/>
              <a:t> </a:t>
            </a:r>
            <a:r>
              <a:rPr lang="fi-FI" err="1"/>
              <a:t>finibus</a:t>
            </a:r>
            <a:r>
              <a:rPr lang="fi-FI"/>
              <a:t> </a:t>
            </a:r>
            <a:r>
              <a:rPr lang="fi-FI" err="1"/>
              <a:t>risus</a:t>
            </a:r>
            <a:r>
              <a:rPr lang="fi-FI"/>
              <a:t> </a:t>
            </a:r>
            <a:r>
              <a:rPr lang="fi-FI" err="1"/>
              <a:t>justo</a:t>
            </a:r>
            <a:r>
              <a:rPr lang="fi-FI"/>
              <a:t>, </a:t>
            </a:r>
            <a:r>
              <a:rPr lang="fi-FI" err="1"/>
              <a:t>eu</a:t>
            </a:r>
            <a:r>
              <a:rPr lang="fi-FI"/>
              <a:t> </a:t>
            </a:r>
            <a:r>
              <a:rPr lang="fi-FI" err="1"/>
              <a:t>rutrum</a:t>
            </a:r>
            <a:r>
              <a:rPr lang="fi-FI"/>
              <a:t> </a:t>
            </a:r>
            <a:r>
              <a:rPr lang="fi-FI" err="1"/>
              <a:t>justo</a:t>
            </a:r>
            <a:r>
              <a:rPr lang="fi-FI"/>
              <a:t> </a:t>
            </a:r>
            <a:r>
              <a:rPr lang="fi-FI" err="1"/>
              <a:t>porttitor</a:t>
            </a:r>
            <a:r>
              <a:rPr lang="fi-FI"/>
              <a:t> </a:t>
            </a:r>
            <a:r>
              <a:rPr lang="fi-FI" err="1"/>
              <a:t>ac</a:t>
            </a:r>
            <a:r>
              <a:rPr lang="fi-FI"/>
              <a:t>. </a:t>
            </a:r>
            <a:r>
              <a:rPr lang="fi-FI" err="1"/>
              <a:t>Maecenas</a:t>
            </a:r>
            <a:r>
              <a:rPr lang="fi-FI"/>
              <a:t> </a:t>
            </a:r>
            <a:r>
              <a:rPr lang="fi-FI" err="1"/>
              <a:t>mauris</a:t>
            </a:r>
            <a:r>
              <a:rPr lang="fi-FI"/>
              <a:t> </a:t>
            </a:r>
            <a:r>
              <a:rPr lang="fi-FI" err="1"/>
              <a:t>velit</a:t>
            </a:r>
            <a:r>
              <a:rPr lang="fi-FI"/>
              <a:t>, </a:t>
            </a:r>
            <a:r>
              <a:rPr lang="fi-FI" err="1"/>
              <a:t>ullamcorper</a:t>
            </a:r>
            <a:r>
              <a:rPr lang="fi-FI"/>
              <a:t> </a:t>
            </a:r>
            <a:r>
              <a:rPr lang="fi-FI" err="1"/>
              <a:t>eu</a:t>
            </a:r>
            <a:r>
              <a:rPr lang="fi-FI"/>
              <a:t> </a:t>
            </a:r>
            <a:r>
              <a:rPr lang="fi-FI" err="1"/>
              <a:t>justo</a:t>
            </a:r>
            <a:r>
              <a:rPr lang="fi-FI"/>
              <a:t> sit </a:t>
            </a:r>
            <a:r>
              <a:rPr lang="fi-FI" err="1"/>
              <a:t>amet</a:t>
            </a:r>
            <a:r>
              <a:rPr lang="fi-FI"/>
              <a:t>, </a:t>
            </a:r>
            <a:r>
              <a:rPr lang="fi-FI" err="1"/>
              <a:t>condimentum</a:t>
            </a:r>
            <a:r>
              <a:rPr lang="fi-FI"/>
              <a:t> </a:t>
            </a:r>
            <a:r>
              <a:rPr lang="fi-FI" err="1"/>
              <a:t>facilisis</a:t>
            </a:r>
            <a:r>
              <a:rPr lang="fi-FI"/>
              <a:t> </a:t>
            </a:r>
            <a:r>
              <a:rPr lang="fi-FI" err="1"/>
              <a:t>ipsum</a:t>
            </a:r>
            <a:r>
              <a:rPr lang="fi-FI"/>
              <a:t>.</a:t>
            </a:r>
          </a:p>
          <a:p>
            <a:pPr lvl="1" rtl="0"/>
            <a:r>
              <a:rPr lang="fi-FI"/>
              <a:t>16 pt </a:t>
            </a:r>
            <a:r>
              <a:rPr lang="fi-FI" err="1"/>
              <a:t>Nulla</a:t>
            </a:r>
            <a:r>
              <a:rPr lang="fi-FI"/>
              <a:t> </a:t>
            </a:r>
            <a:r>
              <a:rPr lang="fi-FI" err="1"/>
              <a:t>finibus</a:t>
            </a:r>
            <a:r>
              <a:rPr lang="fi-FI"/>
              <a:t> </a:t>
            </a:r>
            <a:r>
              <a:rPr lang="fi-FI" err="1"/>
              <a:t>posuere</a:t>
            </a:r>
            <a:r>
              <a:rPr lang="fi-FI"/>
              <a:t> </a:t>
            </a:r>
            <a:r>
              <a:rPr lang="fi-FI" err="1"/>
              <a:t>metus</a:t>
            </a:r>
            <a:r>
              <a:rPr lang="fi-FI"/>
              <a:t>, </a:t>
            </a:r>
            <a:r>
              <a:rPr lang="fi-FI" err="1"/>
              <a:t>eu</a:t>
            </a:r>
            <a:r>
              <a:rPr lang="fi-FI"/>
              <a:t> </a:t>
            </a:r>
            <a:r>
              <a:rPr lang="fi-FI" err="1"/>
              <a:t>posuere</a:t>
            </a:r>
            <a:r>
              <a:rPr lang="fi-FI"/>
              <a:t> </a:t>
            </a:r>
            <a:r>
              <a:rPr lang="fi-FI" err="1"/>
              <a:t>sem</a:t>
            </a:r>
            <a:r>
              <a:rPr lang="fi-FI"/>
              <a:t> </a:t>
            </a:r>
            <a:r>
              <a:rPr lang="fi-FI" err="1"/>
              <a:t>ultrices</a:t>
            </a:r>
            <a:r>
              <a:rPr lang="fi-FI"/>
              <a:t> </a:t>
            </a:r>
            <a:r>
              <a:rPr lang="fi-FI" err="1"/>
              <a:t>eget</a:t>
            </a:r>
            <a:r>
              <a:rPr lang="fi-FI"/>
              <a:t>. </a:t>
            </a:r>
            <a:r>
              <a:rPr lang="fi-FI" err="1"/>
              <a:t>Sed</a:t>
            </a:r>
            <a:r>
              <a:rPr lang="fi-FI"/>
              <a:t> </a:t>
            </a:r>
            <a:r>
              <a:rPr lang="fi-FI" err="1"/>
              <a:t>vestibulum</a:t>
            </a:r>
            <a:r>
              <a:rPr lang="fi-FI"/>
              <a:t> </a:t>
            </a:r>
            <a:r>
              <a:rPr lang="fi-FI" err="1"/>
              <a:t>nibh</a:t>
            </a:r>
            <a:r>
              <a:rPr lang="fi-FI"/>
              <a:t> a </a:t>
            </a:r>
            <a:r>
              <a:rPr lang="fi-FI" err="1"/>
              <a:t>dui</a:t>
            </a:r>
            <a:r>
              <a:rPr lang="fi-FI"/>
              <a:t> </a:t>
            </a:r>
            <a:r>
              <a:rPr lang="fi-FI" err="1"/>
              <a:t>lobortis</a:t>
            </a:r>
            <a:r>
              <a:rPr lang="fi-FI"/>
              <a:t>, id </a:t>
            </a:r>
            <a:r>
              <a:rPr lang="fi-FI" err="1"/>
              <a:t>venenatis</a:t>
            </a:r>
            <a:r>
              <a:rPr lang="fi-FI"/>
              <a:t> </a:t>
            </a:r>
            <a:r>
              <a:rPr lang="fi-FI" err="1"/>
              <a:t>nunc</a:t>
            </a:r>
            <a:r>
              <a:rPr lang="fi-FI"/>
              <a:t> </a:t>
            </a:r>
            <a:r>
              <a:rPr lang="fi-FI" err="1"/>
              <a:t>rhoncus</a:t>
            </a:r>
            <a:r>
              <a:rPr lang="fi-FI"/>
              <a:t>.</a:t>
            </a:r>
          </a:p>
          <a:p>
            <a:pPr lvl="1" rtl="0"/>
            <a:r>
              <a:rPr lang="fi-FI" err="1"/>
              <a:t>Nullam</a:t>
            </a:r>
            <a:r>
              <a:rPr lang="fi-FI"/>
              <a:t> vitae </a:t>
            </a:r>
            <a:r>
              <a:rPr lang="fi-FI" err="1"/>
              <a:t>turpis</a:t>
            </a:r>
            <a:r>
              <a:rPr lang="fi-FI"/>
              <a:t> </a:t>
            </a:r>
            <a:r>
              <a:rPr lang="fi-FI" err="1"/>
              <a:t>nec</a:t>
            </a:r>
            <a:r>
              <a:rPr lang="fi-FI"/>
              <a:t> elit </a:t>
            </a:r>
            <a:r>
              <a:rPr lang="fi-FI" err="1"/>
              <a:t>hendrerit</a:t>
            </a:r>
            <a:r>
              <a:rPr lang="fi-FI"/>
              <a:t> </a:t>
            </a:r>
            <a:r>
              <a:rPr lang="fi-FI" err="1"/>
              <a:t>finibus</a:t>
            </a:r>
            <a:r>
              <a:rPr lang="fi-FI"/>
              <a:t>. </a:t>
            </a:r>
            <a:r>
              <a:rPr lang="fi-FI" err="1"/>
              <a:t>Proin</a:t>
            </a:r>
            <a:r>
              <a:rPr lang="fi-FI"/>
              <a:t> </a:t>
            </a:r>
            <a:r>
              <a:rPr lang="fi-FI" err="1"/>
              <a:t>nisi</a:t>
            </a:r>
            <a:r>
              <a:rPr lang="fi-FI"/>
              <a:t> </a:t>
            </a:r>
            <a:r>
              <a:rPr lang="fi-FI" err="1"/>
              <a:t>ligula</a:t>
            </a:r>
            <a:r>
              <a:rPr lang="fi-FI"/>
              <a:t>, </a:t>
            </a:r>
            <a:r>
              <a:rPr lang="fi-FI" err="1"/>
              <a:t>facilisis</a:t>
            </a:r>
            <a:r>
              <a:rPr lang="fi-FI"/>
              <a:t> </a:t>
            </a:r>
            <a:r>
              <a:rPr lang="fi-FI" err="1"/>
              <a:t>nec</a:t>
            </a:r>
            <a:r>
              <a:rPr lang="fi-FI"/>
              <a:t> </a:t>
            </a:r>
            <a:r>
              <a:rPr lang="fi-FI" err="1"/>
              <a:t>sapien</a:t>
            </a:r>
            <a:r>
              <a:rPr lang="fi-FI"/>
              <a:t> sit </a:t>
            </a:r>
            <a:r>
              <a:rPr lang="fi-FI" err="1"/>
              <a:t>amet</a:t>
            </a:r>
            <a:r>
              <a:rPr lang="fi-FI"/>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68970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avio_ja_palsta">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6F38EBE-329F-AD48-BDB0-35C13D3170B4}"/>
              </a:ext>
            </a:extLst>
          </p:cNvPr>
          <p:cNvSpPr>
            <a:spLocks noGrp="1"/>
          </p:cNvSpPr>
          <p:nvPr>
            <p:ph sz="quarter" idx="14" hasCustomPrompt="1"/>
          </p:nvPr>
        </p:nvSpPr>
        <p:spPr>
          <a:xfrm>
            <a:off x="496888" y="1633538"/>
            <a:ext cx="7127875" cy="4464050"/>
          </a:xfrm>
        </p:spPr>
        <p:txBody>
          <a:bodyPr/>
          <a:lstStyle/>
          <a:p>
            <a:pPr lvl="0"/>
            <a:r>
              <a:rPr lang="en-US"/>
              <a:t>Lisää sisältöä klikkaamalla ikonia</a:t>
            </a:r>
            <a:endParaRPr lang="fi-FI"/>
          </a:p>
        </p:txBody>
      </p:sp>
      <p:sp>
        <p:nvSpPr>
          <p:cNvPr id="2" name="Title 1"/>
          <p:cNvSpPr>
            <a:spLocks noGrp="1"/>
          </p:cNvSpPr>
          <p:nvPr>
            <p:ph type="title" hasCustomPrompt="1"/>
          </p:nvPr>
        </p:nvSpPr>
        <p:spPr/>
        <p:txBody>
          <a:bodyPr/>
          <a:lstStyle/>
          <a:p>
            <a:r>
              <a:rPr lang="fi-FI"/>
              <a:t>Lisää otsikko</a:t>
            </a:r>
          </a:p>
        </p:txBody>
      </p:sp>
      <p:sp>
        <p:nvSpPr>
          <p:cNvPr id="4" name="Content Placeholder 3"/>
          <p:cNvSpPr>
            <a:spLocks noGrp="1"/>
          </p:cNvSpPr>
          <p:nvPr>
            <p:ph sz="half" idx="2" hasCustomPrompt="1"/>
          </p:nvPr>
        </p:nvSpPr>
        <p:spPr>
          <a:xfrm>
            <a:off x="7913340" y="1634307"/>
            <a:ext cx="3776433" cy="4464050"/>
          </a:xfrm>
        </p:spPr>
        <p:txBody>
          <a:body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ksi_palstaa_ja_apuotsiko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8374" y="1634307"/>
            <a:ext cx="532029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4" name="Content Placeholder 3"/>
          <p:cNvSpPr>
            <a:spLocks noGrp="1"/>
          </p:cNvSpPr>
          <p:nvPr>
            <p:ph sz="half" idx="2"/>
          </p:nvPr>
        </p:nvSpPr>
        <p:spPr>
          <a:xfrm>
            <a:off x="488374" y="2065807"/>
            <a:ext cx="5320290"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hasCustomPrompt="1"/>
          </p:nvPr>
        </p:nvSpPr>
        <p:spPr>
          <a:xfrm>
            <a:off x="6383338" y="1634307"/>
            <a:ext cx="5285654"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6" name="Content Placeholder 5"/>
          <p:cNvSpPr>
            <a:spLocks noGrp="1"/>
          </p:cNvSpPr>
          <p:nvPr>
            <p:ph sz="quarter" idx="4"/>
          </p:nvPr>
        </p:nvSpPr>
        <p:spPr>
          <a:xfrm>
            <a:off x="6383338" y="2065807"/>
            <a:ext cx="5285653"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itle 9"/>
          <p:cNvSpPr>
            <a:spLocks noGrp="1"/>
          </p:cNvSpPr>
          <p:nvPr>
            <p:ph type="title" hasCustomPrompt="1"/>
          </p:nvPr>
        </p:nvSpPr>
        <p:spPr/>
        <p:txBody>
          <a:bodyPr/>
          <a:lstStyle>
            <a:lvl1pPr>
              <a:defRPr>
                <a:solidFill>
                  <a:srgbClr val="37116F"/>
                </a:solidFill>
              </a:defRPr>
            </a:lvl1pPr>
          </a:lstStyle>
          <a:p>
            <a:r>
              <a:rPr lang="fi-FI"/>
              <a:t>Lisää otsikko</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lme_palstaa_ja_apuotsiko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8374" y="1634307"/>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4" name="Content Placeholder 3"/>
          <p:cNvSpPr>
            <a:spLocks noGrp="1"/>
          </p:cNvSpPr>
          <p:nvPr>
            <p:ph sz="half" idx="2"/>
          </p:nvPr>
        </p:nvSpPr>
        <p:spPr>
          <a:xfrm>
            <a:off x="488373" y="2065807"/>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itle 9"/>
          <p:cNvSpPr>
            <a:spLocks noGrp="1"/>
          </p:cNvSpPr>
          <p:nvPr>
            <p:ph type="title" hasCustomPrompt="1"/>
          </p:nvPr>
        </p:nvSpPr>
        <p:spPr/>
        <p:txBody>
          <a:bodyPr/>
          <a:lstStyle>
            <a:lvl1pPr>
              <a:defRPr>
                <a:solidFill>
                  <a:srgbClr val="37116F"/>
                </a:solidFill>
              </a:defRPr>
            </a:lvl1pPr>
          </a:lstStyle>
          <a:p>
            <a:r>
              <a:rPr lang="fi-FI"/>
              <a:t>Lisää otsikko</a:t>
            </a:r>
            <a:endParaRPr lang="en-GB"/>
          </a:p>
        </p:txBody>
      </p:sp>
      <p:sp>
        <p:nvSpPr>
          <p:cNvPr id="7" name="Text Placeholder 2">
            <a:extLst>
              <a:ext uri="{FF2B5EF4-FFF2-40B4-BE49-F238E27FC236}">
                <a16:creationId xmlns:a16="http://schemas.microsoft.com/office/drawing/2014/main" id="{12E8D385-EFE4-472C-A4C2-270A4143DEB6}"/>
              </a:ext>
            </a:extLst>
          </p:cNvPr>
          <p:cNvSpPr>
            <a:spLocks noGrp="1"/>
          </p:cNvSpPr>
          <p:nvPr>
            <p:ph type="body" idx="10" hasCustomPrompt="1"/>
          </p:nvPr>
        </p:nvSpPr>
        <p:spPr>
          <a:xfrm>
            <a:off x="4371974" y="1639839"/>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8" name="Content Placeholder 3">
            <a:extLst>
              <a:ext uri="{FF2B5EF4-FFF2-40B4-BE49-F238E27FC236}">
                <a16:creationId xmlns:a16="http://schemas.microsoft.com/office/drawing/2014/main" id="{53C806C4-CAC2-4E69-BE23-093DBC4EF200}"/>
              </a:ext>
            </a:extLst>
          </p:cNvPr>
          <p:cNvSpPr>
            <a:spLocks noGrp="1"/>
          </p:cNvSpPr>
          <p:nvPr>
            <p:ph sz="half" idx="11"/>
          </p:nvPr>
        </p:nvSpPr>
        <p:spPr>
          <a:xfrm>
            <a:off x="4371974" y="2065807"/>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Text Placeholder 2">
            <a:extLst>
              <a:ext uri="{FF2B5EF4-FFF2-40B4-BE49-F238E27FC236}">
                <a16:creationId xmlns:a16="http://schemas.microsoft.com/office/drawing/2014/main" id="{2FC9295F-66FC-4AAD-8031-A486CAAAD0D4}"/>
              </a:ext>
            </a:extLst>
          </p:cNvPr>
          <p:cNvSpPr>
            <a:spLocks noGrp="1"/>
          </p:cNvSpPr>
          <p:nvPr>
            <p:ph type="body" idx="12" hasCustomPrompt="1"/>
          </p:nvPr>
        </p:nvSpPr>
        <p:spPr>
          <a:xfrm>
            <a:off x="8255575" y="1639839"/>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11" name="Content Placeholder 3">
            <a:extLst>
              <a:ext uri="{FF2B5EF4-FFF2-40B4-BE49-F238E27FC236}">
                <a16:creationId xmlns:a16="http://schemas.microsoft.com/office/drawing/2014/main" id="{486E9234-CA59-4744-ACB8-91E2DB35ACA0}"/>
              </a:ext>
            </a:extLst>
          </p:cNvPr>
          <p:cNvSpPr>
            <a:spLocks noGrp="1"/>
          </p:cNvSpPr>
          <p:nvPr>
            <p:ph sz="half" idx="13"/>
          </p:nvPr>
        </p:nvSpPr>
        <p:spPr>
          <a:xfrm>
            <a:off x="8255574" y="2071339"/>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48109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lkkä_otsikko">
    <p:spTree>
      <p:nvGrpSpPr>
        <p:cNvPr id="1" name=""/>
        <p:cNvGrpSpPr/>
        <p:nvPr/>
      </p:nvGrpSpPr>
      <p:grpSpPr>
        <a:xfrm>
          <a:off x="0" y="0"/>
          <a:ext cx="0" cy="0"/>
          <a:chOff x="0" y="0"/>
          <a:chExt cx="0" cy="0"/>
        </a:xfrm>
      </p:grpSpPr>
      <p:sp>
        <p:nvSpPr>
          <p:cNvPr id="10" name="Title 2"/>
          <p:cNvSpPr>
            <a:spLocks noGrp="1"/>
          </p:cNvSpPr>
          <p:nvPr>
            <p:ph type="title" hasCustomPrompt="1"/>
          </p:nvPr>
        </p:nvSpPr>
        <p:spPr>
          <a:xfrm>
            <a:off x="539508" y="311729"/>
            <a:ext cx="9695538" cy="1132608"/>
          </a:xfrm>
        </p:spPr>
        <p:txBody>
          <a:bodyPr anchor="b"/>
          <a:lstStyle>
            <a:lvl1pPr>
              <a:defRPr>
                <a:solidFill>
                  <a:srgbClr val="37116F"/>
                </a:solidFill>
              </a:defRPr>
            </a:lvl1pPr>
          </a:lstStyle>
          <a:p>
            <a:r>
              <a:rPr lang="fi-FI"/>
              <a:t>Lisää otsikko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_sivu">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7353801F-619B-CBCC-2DEE-8148468F0D64}"/>
              </a:ext>
            </a:extLst>
          </p:cNvPr>
          <p:cNvSpPr/>
          <p:nvPr userDrawn="1"/>
        </p:nvSpPr>
        <p:spPr>
          <a:xfrm>
            <a:off x="10404764" y="0"/>
            <a:ext cx="1787236" cy="1246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 name="Group 28">
            <a:extLst>
              <a:ext uri="{FF2B5EF4-FFF2-40B4-BE49-F238E27FC236}">
                <a16:creationId xmlns:a16="http://schemas.microsoft.com/office/drawing/2014/main" id="{4BA9D26D-F0B1-F4EE-BF21-90B1115AEC72}"/>
              </a:ext>
            </a:extLst>
          </p:cNvPr>
          <p:cNvGrpSpPr>
            <a:grpSpLocks noChangeAspect="1"/>
          </p:cNvGrpSpPr>
          <p:nvPr userDrawn="1"/>
        </p:nvGrpSpPr>
        <p:grpSpPr bwMode="auto">
          <a:xfrm>
            <a:off x="10177385" y="436066"/>
            <a:ext cx="1524141" cy="428400"/>
            <a:chOff x="3418" y="2582"/>
            <a:chExt cx="4682" cy="1316"/>
          </a:xfrm>
          <a:solidFill>
            <a:schemeClr val="accent1"/>
          </a:solidFill>
        </p:grpSpPr>
        <p:sp>
          <p:nvSpPr>
            <p:cNvPr id="3" name="Freeform 29">
              <a:extLst>
                <a:ext uri="{FF2B5EF4-FFF2-40B4-BE49-F238E27FC236}">
                  <a16:creationId xmlns:a16="http://schemas.microsoft.com/office/drawing/2014/main" id="{14EB1FB4-A14C-CDA1-E351-AE88F3C456FA}"/>
                </a:ext>
              </a:extLst>
            </p:cNvPr>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 name="Freeform 30">
              <a:extLst>
                <a:ext uri="{FF2B5EF4-FFF2-40B4-BE49-F238E27FC236}">
                  <a16:creationId xmlns:a16="http://schemas.microsoft.com/office/drawing/2014/main" id="{EBE14876-C61F-A6B5-A340-506E7EAE9438}"/>
                </a:ext>
              </a:extLst>
            </p:cNvPr>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32">
              <a:extLst>
                <a:ext uri="{FF2B5EF4-FFF2-40B4-BE49-F238E27FC236}">
                  <a16:creationId xmlns:a16="http://schemas.microsoft.com/office/drawing/2014/main" id="{B5A4A015-13C8-99B5-CF47-D5C920210993}"/>
                </a:ext>
              </a:extLst>
            </p:cNvPr>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33">
              <a:extLst>
                <a:ext uri="{FF2B5EF4-FFF2-40B4-BE49-F238E27FC236}">
                  <a16:creationId xmlns:a16="http://schemas.microsoft.com/office/drawing/2014/main" id="{3A86BE83-3554-A2A7-DBE2-7E5F39DD3EF1}"/>
                </a:ext>
              </a:extLst>
            </p:cNvPr>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34">
              <a:extLst>
                <a:ext uri="{FF2B5EF4-FFF2-40B4-BE49-F238E27FC236}">
                  <a16:creationId xmlns:a16="http://schemas.microsoft.com/office/drawing/2014/main" id="{D6A4BA9F-52F2-495C-2318-4555D9CEC320}"/>
                </a:ext>
              </a:extLst>
            </p:cNvPr>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5">
              <a:extLst>
                <a:ext uri="{FF2B5EF4-FFF2-40B4-BE49-F238E27FC236}">
                  <a16:creationId xmlns:a16="http://schemas.microsoft.com/office/drawing/2014/main" id="{F23594D3-30FC-B1C3-82DB-C2707C25F889}"/>
                </a:ext>
              </a:extLst>
            </p:cNvPr>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6">
              <a:extLst>
                <a:ext uri="{FF2B5EF4-FFF2-40B4-BE49-F238E27FC236}">
                  <a16:creationId xmlns:a16="http://schemas.microsoft.com/office/drawing/2014/main" id="{C5235B7F-C760-D473-649E-7C44BF37A795}"/>
                </a:ext>
              </a:extLst>
            </p:cNvPr>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7">
              <a:extLst>
                <a:ext uri="{FF2B5EF4-FFF2-40B4-BE49-F238E27FC236}">
                  <a16:creationId xmlns:a16="http://schemas.microsoft.com/office/drawing/2014/main" id="{084502A7-3ECA-7921-D485-646FFE434C6D}"/>
                </a:ext>
              </a:extLst>
            </p:cNvPr>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31">
              <a:extLst>
                <a:ext uri="{FF2B5EF4-FFF2-40B4-BE49-F238E27FC236}">
                  <a16:creationId xmlns:a16="http://schemas.microsoft.com/office/drawing/2014/main" id="{D7FF8F07-8BFF-6F16-8A1C-658D91074573}"/>
                </a:ext>
              </a:extLst>
            </p:cNvPr>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943" y="358412"/>
            <a:ext cx="11217442" cy="1108923"/>
          </a:xfrm>
          <a:prstGeom prst="rect">
            <a:avLst/>
          </a:prstGeom>
        </p:spPr>
        <p:txBody>
          <a:bodyPr vert="horz" lIns="0" tIns="36000" rIns="0" bIns="0" rtlCol="0" anchor="ctr" anchorCtr="0">
            <a:noAutofit/>
          </a:bodyPr>
          <a:lstStyle/>
          <a:p>
            <a:r>
              <a:rPr lang="fi-FI"/>
              <a:t>Lisää otsikko</a:t>
            </a:r>
            <a:endParaRPr lang="fi-FI" dirty="0"/>
          </a:p>
        </p:txBody>
      </p:sp>
      <p:sp>
        <p:nvSpPr>
          <p:cNvPr id="3" name="Text Placeholder 2"/>
          <p:cNvSpPr>
            <a:spLocks noGrp="1"/>
          </p:cNvSpPr>
          <p:nvPr>
            <p:ph type="body" idx="1"/>
          </p:nvPr>
        </p:nvSpPr>
        <p:spPr>
          <a:xfrm>
            <a:off x="497943" y="1615613"/>
            <a:ext cx="11219135" cy="4464595"/>
          </a:xfrm>
          <a:prstGeom prst="rect">
            <a:avLst/>
          </a:prstGeom>
        </p:spPr>
        <p:txBody>
          <a:bodyPr vert="horz" lIns="0" tIns="0" rIns="0" bIns="0" rtlCol="0" anchor="t" anchorCtr="0">
            <a:noAutofit/>
          </a:bodyPr>
          <a:lstStyle/>
          <a:p>
            <a:pPr lvl="0"/>
            <a:r>
              <a:rPr lang="fi-FI" noProof="0"/>
              <a:t>Lisää sisältöä</a:t>
            </a:r>
          </a:p>
          <a:p>
            <a:pPr lvl="1"/>
            <a:r>
              <a:rPr lang="fi-FI" noProof="0"/>
              <a:t>toinen taso</a:t>
            </a:r>
          </a:p>
          <a:p>
            <a:pPr lvl="2"/>
            <a:r>
              <a:rPr lang="fi-FI" noProof="0"/>
              <a:t>kolmas taso</a:t>
            </a:r>
          </a:p>
          <a:p>
            <a:pPr lvl="3"/>
            <a:r>
              <a:rPr lang="fi-FI" noProof="0"/>
              <a:t>neljäs taso</a:t>
            </a:r>
          </a:p>
          <a:p>
            <a:pPr lvl="4"/>
            <a:r>
              <a:rPr lang="fi-FI" noProof="0"/>
              <a:t>viides taso</a:t>
            </a:r>
          </a:p>
          <a:p>
            <a:pPr lvl="5"/>
            <a:r>
              <a:rPr lang="fi-FI" noProof="0"/>
              <a:t>kuudes taso</a:t>
            </a:r>
          </a:p>
          <a:p>
            <a:pPr lvl="6"/>
            <a:r>
              <a:rPr lang="fi-FI" noProof="0"/>
              <a:t>seitsemäs taso </a:t>
            </a:r>
          </a:p>
          <a:p>
            <a:pPr lvl="7"/>
            <a:r>
              <a:rPr lang="fi-FI" noProof="0"/>
              <a:t>kahdeksas taso</a:t>
            </a:r>
          </a:p>
          <a:p>
            <a:pPr lvl="7"/>
            <a:endParaRPr lang="fi-FI" noProof="0"/>
          </a:p>
        </p:txBody>
      </p:sp>
      <p:sp>
        <p:nvSpPr>
          <p:cNvPr id="19" name="(c)" hidden="1"/>
          <p:cNvSpPr txBox="1"/>
          <p:nvPr/>
        </p:nvSpPr>
        <p:spPr>
          <a:xfrm>
            <a:off x="11991132" y="6885384"/>
            <a:ext cx="200376"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fingrid</a:t>
            </a:r>
            <a:endParaRPr lang="en-GB" sz="200" dirty="0" err="1">
              <a:solidFill>
                <a:schemeClr val="bg1"/>
              </a:solidFill>
            </a:endParaRPr>
          </a:p>
        </p:txBody>
      </p:sp>
      <p:pic>
        <p:nvPicPr>
          <p:cNvPr id="7" name="Picture 6">
            <a:extLst>
              <a:ext uri="{FF2B5EF4-FFF2-40B4-BE49-F238E27FC236}">
                <a16:creationId xmlns:a16="http://schemas.microsoft.com/office/drawing/2014/main" id="{C0DE1883-6FBE-2846-806D-CEB0E26D8F0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extLst>
      <p:ext uri="{BB962C8B-B14F-4D97-AF65-F5344CB8AC3E}">
        <p14:creationId xmlns:p14="http://schemas.microsoft.com/office/powerpoint/2010/main" val="439456739"/>
      </p:ext>
    </p:extLst>
  </p:cSld>
  <p:clrMap bg1="lt1" tx1="dk1" bg2="lt2" tx2="dk2" accent1="accent1" accent2="accent2" accent3="accent3" accent4="accent4" accent5="accent5" accent6="accent6" hlink="hlink" folHlink="folHlink"/>
  <p:sldLayoutIdLst>
    <p:sldLayoutId id="2147483710" r:id="rId1"/>
    <p:sldLayoutId id="2147483695" r:id="rId2"/>
    <p:sldLayoutId id="2147483699" r:id="rId3"/>
    <p:sldLayoutId id="2147483700" r:id="rId4"/>
    <p:sldLayoutId id="2147483701" r:id="rId5"/>
    <p:sldLayoutId id="2147483702" r:id="rId6"/>
    <p:sldLayoutId id="2147483729" r:id="rId7"/>
    <p:sldLayoutId id="2147483703" r:id="rId8"/>
    <p:sldLayoutId id="2147483706" r:id="rId9"/>
    <p:sldLayoutId id="2147483705" r:id="rId10"/>
    <p:sldLayoutId id="2147483721" r:id="rId11"/>
    <p:sldLayoutId id="2147483727" r:id="rId12"/>
    <p:sldLayoutId id="2147483726" r:id="rId13"/>
    <p:sldLayoutId id="2147483728" r:id="rId14"/>
    <p:sldLayoutId id="2147483722" r:id="rId15"/>
    <p:sldLayoutId id="2147483723" r:id="rId16"/>
    <p:sldLayoutId id="2147483724" r:id="rId17"/>
    <p:sldLayoutId id="2147483725" r:id="rId18"/>
  </p:sldLayoutIdLst>
  <p:hf sldNum="0" hdr="0" ftr="0" dt="0"/>
  <p:txStyles>
    <p:titleStyle>
      <a:lvl1pPr algn="l" defTabSz="914400" rtl="0" eaLnBrk="1" latinLnBrk="0" hangingPunct="1">
        <a:lnSpc>
          <a:spcPct val="85000"/>
        </a:lnSpc>
        <a:spcBef>
          <a:spcPct val="0"/>
        </a:spcBef>
        <a:buNone/>
        <a:defRPr sz="3500" b="1" kern="1200">
          <a:solidFill>
            <a:srgbClr val="37116F"/>
          </a:solidFill>
          <a:latin typeface="+mj-lt"/>
          <a:ea typeface="+mj-ea"/>
          <a:cs typeface="+mj-cs"/>
        </a:defRPr>
      </a:lvl1pPr>
    </p:titleStyle>
    <p:bodyStyle>
      <a:lvl1pPr marL="285750" indent="-28575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1pPr>
      <a:lvl2pPr marL="266700" indent="-26670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2pPr>
      <a:lvl3pPr marL="539750" indent="-27305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3pPr>
      <a:lvl4pPr marL="806450" indent="-26670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4pPr>
      <a:lvl5pPr marL="1071563" indent="-265113"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5pPr>
      <a:lvl6pPr marL="1346200" indent="-274638"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6pPr>
      <a:lvl7pPr marL="1612900" indent="-2667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7pPr>
      <a:lvl8pPr marL="1898650" indent="-28575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8pPr>
      <a:lvl9pPr marL="1878012" indent="0" algn="l" defTabSz="914400" rtl="0" eaLnBrk="1" latinLnBrk="0" hangingPunct="1">
        <a:lnSpc>
          <a:spcPct val="100000"/>
        </a:lnSpc>
        <a:spcBef>
          <a:spcPts val="1000"/>
        </a:spcBef>
        <a:buClr>
          <a:schemeClr val="accent1"/>
        </a:buClr>
        <a:buFont typeface="Arial" panose="020B0604020202020204" pitchFamily="34" charset="0"/>
        <a:buNone/>
        <a:defRPr sz="1800" kern="1200">
          <a:solidFill>
            <a:schemeClr val="bg2">
              <a:lumMod val="50000"/>
            </a:schemeClr>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90F41A2-6535-4CA6-81E4-026A5B56D9D7}"/>
              </a:ext>
            </a:extLst>
          </p:cNvPr>
          <p:cNvSpPr>
            <a:spLocks noGrp="1"/>
          </p:cNvSpPr>
          <p:nvPr>
            <p:ph type="title"/>
          </p:nvPr>
        </p:nvSpPr>
        <p:spPr>
          <a:xfrm>
            <a:off x="432000" y="841575"/>
            <a:ext cx="11328000" cy="432000"/>
          </a:xfrm>
          <a:prstGeom prst="rect">
            <a:avLst/>
          </a:prstGeom>
        </p:spPr>
        <p:txBody>
          <a:bodyPr vert="horz" lIns="0" tIns="0" rIns="0" bIns="0" rtlCol="0" anchor="ctr">
            <a:noAutofit/>
          </a:bodyPr>
          <a:lstStyle/>
          <a:p>
            <a:pPr rtl="0"/>
            <a:r>
              <a:rPr lang="fi-FI" noProof="0"/>
              <a:t>Muokkaa sivun otsikkoa napsauttamalla</a:t>
            </a:r>
          </a:p>
        </p:txBody>
      </p:sp>
      <p:sp>
        <p:nvSpPr>
          <p:cNvPr id="3" name="Tekstin paikkamerkki 2">
            <a:extLst>
              <a:ext uri="{FF2B5EF4-FFF2-40B4-BE49-F238E27FC236}">
                <a16:creationId xmlns:a16="http://schemas.microsoft.com/office/drawing/2014/main" id="{213AB95C-7DD4-4796-80E4-1B7466A2A037}"/>
              </a:ext>
            </a:extLst>
          </p:cNvPr>
          <p:cNvSpPr>
            <a:spLocks noGrp="1"/>
          </p:cNvSpPr>
          <p:nvPr>
            <p:ph type="body" idx="1"/>
          </p:nvPr>
        </p:nvSpPr>
        <p:spPr>
          <a:xfrm>
            <a:off x="432000" y="1454850"/>
            <a:ext cx="11328000" cy="4679250"/>
          </a:xfrm>
          <a:prstGeom prst="rect">
            <a:avLst/>
          </a:prstGeom>
        </p:spPr>
        <p:txBody>
          <a:bodyPr vert="horz" lIns="0" tIns="0" rIns="0" bIns="0" rtlCol="0">
            <a:noAutofit/>
          </a:body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163167721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Lst>
  <p:hf hdr="0" dt="0"/>
  <p:txStyles>
    <p:titleStyle>
      <a:lvl1pPr algn="l" defTabSz="914400" rtl="0" eaLnBrk="1" latinLnBrk="0" hangingPunct="1">
        <a:lnSpc>
          <a:spcPct val="90000"/>
        </a:lnSpc>
        <a:spcBef>
          <a:spcPct val="0"/>
        </a:spcBef>
        <a:buNone/>
        <a:defRPr sz="3200" b="1" kern="1200" spc="12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B084E8-9038-4F70-5C65-2EF925844F4B}"/>
              </a:ext>
            </a:extLst>
          </p:cNvPr>
          <p:cNvSpPr>
            <a:spLocks noGrp="1"/>
          </p:cNvSpPr>
          <p:nvPr>
            <p:ph type="title"/>
          </p:nvPr>
        </p:nvSpPr>
        <p:spPr/>
        <p:txBody>
          <a:bodyPr/>
          <a:lstStyle/>
          <a:p>
            <a:r>
              <a:rPr lang="fi-FI" dirty="0"/>
              <a:t>Hajauttaminen, </a:t>
            </a:r>
            <a:br>
              <a:rPr lang="fi-FI" dirty="0"/>
            </a:br>
            <a:r>
              <a:rPr lang="fi-FI" dirty="0"/>
              <a:t>osa 1</a:t>
            </a:r>
          </a:p>
        </p:txBody>
      </p:sp>
      <p:sp>
        <p:nvSpPr>
          <p:cNvPr id="3" name="Tekstin paikkamerkki 2">
            <a:extLst>
              <a:ext uri="{FF2B5EF4-FFF2-40B4-BE49-F238E27FC236}">
                <a16:creationId xmlns:a16="http://schemas.microsoft.com/office/drawing/2014/main" id="{A4165EA0-BBC3-EF7B-393A-DB2BE383E65C}"/>
              </a:ext>
            </a:extLst>
          </p:cNvPr>
          <p:cNvSpPr>
            <a:spLocks noGrp="1"/>
          </p:cNvSpPr>
          <p:nvPr>
            <p:ph type="body" sz="quarter" idx="32"/>
          </p:nvPr>
        </p:nvSpPr>
        <p:spPr/>
        <p:txBody>
          <a:bodyPr/>
          <a:lstStyle/>
          <a:p>
            <a:r>
              <a:rPr lang="fi-FI" dirty="0"/>
              <a:t>Sijoittajakoulu #6</a:t>
            </a:r>
          </a:p>
          <a:p>
            <a:endParaRPr lang="fi-FI" dirty="0"/>
          </a:p>
        </p:txBody>
      </p:sp>
    </p:spTree>
    <p:extLst>
      <p:ext uri="{BB962C8B-B14F-4D97-AF65-F5344CB8AC3E}">
        <p14:creationId xmlns:p14="http://schemas.microsoft.com/office/powerpoint/2010/main" val="39482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57F4FE2-D8E1-6F2F-DF94-23195067C2D2}"/>
              </a:ext>
            </a:extLst>
          </p:cNvPr>
          <p:cNvSpPr>
            <a:spLocks noGrp="1"/>
          </p:cNvSpPr>
          <p:nvPr>
            <p:ph type="title"/>
          </p:nvPr>
        </p:nvSpPr>
        <p:spPr>
          <a:xfrm>
            <a:off x="310242" y="409576"/>
            <a:ext cx="5283799" cy="529317"/>
          </a:xfrm>
        </p:spPr>
        <p:txBody>
          <a:bodyPr/>
          <a:lstStyle/>
          <a:p>
            <a:r>
              <a:rPr lang="fi-FI" dirty="0"/>
              <a:t>Mitä on </a:t>
            </a:r>
            <a:r>
              <a:rPr lang="fi-FI" b="1" dirty="0"/>
              <a:t>riski</a:t>
            </a:r>
            <a:r>
              <a:rPr lang="fi-FI" dirty="0"/>
              <a:t>?</a:t>
            </a:r>
          </a:p>
        </p:txBody>
      </p:sp>
      <p:sp>
        <p:nvSpPr>
          <p:cNvPr id="4" name="Tekstin paikkamerkki 3">
            <a:extLst>
              <a:ext uri="{FF2B5EF4-FFF2-40B4-BE49-F238E27FC236}">
                <a16:creationId xmlns:a16="http://schemas.microsoft.com/office/drawing/2014/main" id="{4E45A8B0-5DAA-1CA7-D9F7-164E8B7F9489}"/>
              </a:ext>
            </a:extLst>
          </p:cNvPr>
          <p:cNvSpPr>
            <a:spLocks noGrp="1"/>
          </p:cNvSpPr>
          <p:nvPr>
            <p:ph type="body" sz="quarter" idx="12"/>
          </p:nvPr>
        </p:nvSpPr>
        <p:spPr>
          <a:xfrm>
            <a:off x="733427" y="1159329"/>
            <a:ext cx="4860614" cy="4479472"/>
          </a:xfrm>
        </p:spPr>
        <p:txBody>
          <a:bodyPr/>
          <a:lstStyle/>
          <a:p>
            <a:pPr>
              <a:lnSpc>
                <a:spcPct val="100000"/>
              </a:lnSpc>
            </a:pPr>
            <a:r>
              <a:rPr lang="fi-FI" dirty="0"/>
              <a:t>Osakeriskillä tarkoitetaan osakkeiden arvon heilahteluita eli </a:t>
            </a:r>
            <a:r>
              <a:rPr lang="fi-FI" b="1" dirty="0" err="1">
                <a:solidFill>
                  <a:srgbClr val="37116F"/>
                </a:solidFill>
              </a:rPr>
              <a:t>volatiliteettia</a:t>
            </a:r>
            <a:r>
              <a:rPr lang="fi-FI" dirty="0">
                <a:solidFill>
                  <a:srgbClr val="37116F"/>
                </a:solidFill>
              </a:rPr>
              <a:t>.</a:t>
            </a:r>
          </a:p>
          <a:p>
            <a:pPr>
              <a:lnSpc>
                <a:spcPct val="100000"/>
              </a:lnSpc>
            </a:pPr>
            <a:r>
              <a:rPr lang="fi-FI" dirty="0"/>
              <a:t>Mitä enemmän arvo pörssissä heiluu, sitä riskialttiimpi osake (ja sitä korkeampi volatiliteetti). </a:t>
            </a:r>
          </a:p>
          <a:p>
            <a:pPr>
              <a:lnSpc>
                <a:spcPct val="100000"/>
              </a:lnSpc>
            </a:pPr>
            <a:r>
              <a:rPr lang="fi-FI" dirty="0"/>
              <a:t>Perinteisillä suuryrityksillä, kuten teleoperaattorit, on yleensä matala volatiliteetti. Niiden liiketoiminta on helposti ennustettavaa ja asiakaspohja on vakiintunut.  </a:t>
            </a:r>
          </a:p>
          <a:p>
            <a:pPr>
              <a:lnSpc>
                <a:spcPct val="100000"/>
              </a:lnSpc>
            </a:pPr>
            <a:r>
              <a:rPr lang="fi-FI" dirty="0"/>
              <a:t>Pienillä kasvuyrityksillä on korkeampi volatiliteetti. Niiden tulevaisuuteen liittyy enemmän </a:t>
            </a:r>
            <a:r>
              <a:rPr lang="fi-FI" b="1" dirty="0"/>
              <a:t>epävarmuutta</a:t>
            </a:r>
            <a:r>
              <a:rPr lang="fi-FI" dirty="0"/>
              <a:t>, minkä takia kurssi heiluu merkittävästi. </a:t>
            </a:r>
          </a:p>
          <a:p>
            <a:pPr>
              <a:lnSpc>
                <a:spcPct val="100000"/>
              </a:lnSpc>
            </a:pPr>
            <a:endParaRPr lang="fi-FI" dirty="0"/>
          </a:p>
          <a:p>
            <a:pPr>
              <a:lnSpc>
                <a:spcPct val="100000"/>
              </a:lnSpc>
            </a:pPr>
            <a:endParaRPr lang="fi-FI" dirty="0"/>
          </a:p>
        </p:txBody>
      </p:sp>
      <p:graphicFrame>
        <p:nvGraphicFramePr>
          <p:cNvPr id="5" name="Kaavio 4">
            <a:extLst>
              <a:ext uri="{FF2B5EF4-FFF2-40B4-BE49-F238E27FC236}">
                <a16:creationId xmlns:a16="http://schemas.microsoft.com/office/drawing/2014/main" id="{25FD7FF0-2408-150F-1DBC-83C5C17B16F1}"/>
              </a:ext>
            </a:extLst>
          </p:cNvPr>
          <p:cNvGraphicFramePr/>
          <p:nvPr>
            <p:extLst>
              <p:ext uri="{D42A27DB-BD31-4B8C-83A1-F6EECF244321}">
                <p14:modId xmlns:p14="http://schemas.microsoft.com/office/powerpoint/2010/main" val="4140336438"/>
              </p:ext>
            </p:extLst>
          </p:nvPr>
        </p:nvGraphicFramePr>
        <p:xfrm>
          <a:off x="6050281" y="837656"/>
          <a:ext cx="5114923" cy="5259977"/>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2013B625-E0E4-5267-33DF-2B6D2AB078CE}"/>
              </a:ext>
            </a:extLst>
          </p:cNvPr>
          <p:cNvSpPr txBox="1"/>
          <p:nvPr/>
        </p:nvSpPr>
        <p:spPr>
          <a:xfrm>
            <a:off x="10723402" y="1919279"/>
            <a:ext cx="961043"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100" dirty="0">
                <a:solidFill>
                  <a:srgbClr val="57A03C"/>
                </a:solidFill>
                <a:latin typeface="Arial" panose="020B0604020202020204" pitchFamily="34" charset="0"/>
                <a:cs typeface="Arial" panose="020B0604020202020204" pitchFamily="34" charset="0"/>
              </a:rPr>
              <a:t>matala</a:t>
            </a:r>
          </a:p>
          <a:p>
            <a:r>
              <a:rPr lang="fi-FI" sz="1100" dirty="0">
                <a:solidFill>
                  <a:srgbClr val="57A03C"/>
                </a:solidFill>
                <a:latin typeface="Arial" panose="020B0604020202020204" pitchFamily="34" charset="0"/>
                <a:cs typeface="Arial" panose="020B0604020202020204" pitchFamily="34" charset="0"/>
              </a:rPr>
              <a:t>volatiliteetti</a:t>
            </a:r>
          </a:p>
        </p:txBody>
      </p:sp>
      <p:sp>
        <p:nvSpPr>
          <p:cNvPr id="7" name="Tekstiruutu 4">
            <a:extLst>
              <a:ext uri="{FF2B5EF4-FFF2-40B4-BE49-F238E27FC236}">
                <a16:creationId xmlns:a16="http://schemas.microsoft.com/office/drawing/2014/main" id="{802E096E-69B3-BE33-D2ED-1727B3467B9B}"/>
              </a:ext>
            </a:extLst>
          </p:cNvPr>
          <p:cNvSpPr txBox="1"/>
          <p:nvPr/>
        </p:nvSpPr>
        <p:spPr>
          <a:xfrm>
            <a:off x="10723402" y="938893"/>
            <a:ext cx="883603" cy="55056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100" dirty="0">
                <a:solidFill>
                  <a:srgbClr val="C00000"/>
                </a:solidFill>
                <a:latin typeface="Arial" panose="020B0604020202020204" pitchFamily="34" charset="0"/>
                <a:cs typeface="Arial" panose="020B0604020202020204" pitchFamily="34" charset="0"/>
              </a:rPr>
              <a:t>suuri </a:t>
            </a:r>
          </a:p>
          <a:p>
            <a:r>
              <a:rPr lang="fi-FI" sz="1100" dirty="0" err="1">
                <a:solidFill>
                  <a:srgbClr val="C00000"/>
                </a:solidFill>
                <a:latin typeface="Arial" panose="020B0604020202020204" pitchFamily="34" charset="0"/>
                <a:cs typeface="Arial" panose="020B0604020202020204" pitchFamily="34" charset="0"/>
              </a:rPr>
              <a:t>volatiliteetti</a:t>
            </a:r>
            <a:endParaRPr lang="fi-FI" sz="1100" dirty="0">
              <a:solidFill>
                <a:srgbClr val="C00000"/>
              </a:solidFill>
              <a:latin typeface="Arial" panose="020B0604020202020204" pitchFamily="34" charset="0"/>
              <a:cs typeface="Arial" panose="020B0604020202020204" pitchFamily="34" charset="0"/>
            </a:endParaRPr>
          </a:p>
        </p:txBody>
      </p:sp>
      <p:sp>
        <p:nvSpPr>
          <p:cNvPr id="8" name="Tekstiruutu 7">
            <a:extLst>
              <a:ext uri="{FF2B5EF4-FFF2-40B4-BE49-F238E27FC236}">
                <a16:creationId xmlns:a16="http://schemas.microsoft.com/office/drawing/2014/main" id="{EC7848F2-245F-2866-BE7C-58F76C173FC4}"/>
              </a:ext>
            </a:extLst>
          </p:cNvPr>
          <p:cNvSpPr txBox="1"/>
          <p:nvPr/>
        </p:nvSpPr>
        <p:spPr>
          <a:xfrm>
            <a:off x="10684682" y="2418133"/>
            <a:ext cx="1335868"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dirty="0">
                <a:latin typeface="Arial" panose="020B0604020202020204" pitchFamily="34" charset="0"/>
                <a:cs typeface="Arial" panose="020B0604020202020204" pitchFamily="34" charset="0"/>
              </a:rPr>
              <a:t>keskimääräinen tuotto</a:t>
            </a:r>
            <a:endParaRPr lang="fi-FI"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920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10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2" dur="1000"/>
                                        <p:tgtEl>
                                          <p:spTgt spid="5">
                                            <p:graphicEl>
                                              <a:chart seriesIdx="0" categoryIdx="-4" bldStep="series"/>
                                            </p:graphic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1" dur="1000"/>
                                        <p:tgtEl>
                                          <p:spTgt spid="5">
                                            <p:graphicEl>
                                              <a:chart seriesIdx="1" categoryIdx="-4" bldStep="series"/>
                                            </p:graphic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0" dur="1000"/>
                                        <p:tgtEl>
                                          <p:spTgt spid="5">
                                            <p:graphicEl>
                                              <a:chart seriesIdx="2" categoryIdx="-4" bldStep="series"/>
                                            </p:graphicEl>
                                          </p:spTgt>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AACBD1-CB2A-A90C-AAA1-B318EF47D802}"/>
              </a:ext>
            </a:extLst>
          </p:cNvPr>
          <p:cNvSpPr>
            <a:spLocks noGrp="1"/>
          </p:cNvSpPr>
          <p:nvPr>
            <p:ph type="title"/>
          </p:nvPr>
        </p:nvSpPr>
        <p:spPr/>
        <p:txBody>
          <a:bodyPr/>
          <a:lstStyle/>
          <a:p>
            <a:r>
              <a:rPr lang="fi-FI" dirty="0"/>
              <a:t>Osakesijoittamisen riskit</a:t>
            </a:r>
          </a:p>
        </p:txBody>
      </p:sp>
      <p:sp>
        <p:nvSpPr>
          <p:cNvPr id="3" name="Tekstin paikkamerkki 2">
            <a:extLst>
              <a:ext uri="{FF2B5EF4-FFF2-40B4-BE49-F238E27FC236}">
                <a16:creationId xmlns:a16="http://schemas.microsoft.com/office/drawing/2014/main" id="{F3A414F6-1A15-3640-36C3-4E3882C49533}"/>
              </a:ext>
            </a:extLst>
          </p:cNvPr>
          <p:cNvSpPr>
            <a:spLocks noGrp="1"/>
          </p:cNvSpPr>
          <p:nvPr>
            <p:ph type="body" sz="quarter" idx="32"/>
          </p:nvPr>
        </p:nvSpPr>
        <p:spPr>
          <a:xfrm>
            <a:off x="733424" y="1760220"/>
            <a:ext cx="9770746" cy="3966210"/>
          </a:xfrm>
        </p:spPr>
        <p:txBody>
          <a:bodyPr>
            <a:normAutofit/>
          </a:bodyPr>
          <a:lstStyle/>
          <a:p>
            <a:pPr marL="400050" indent="-400050">
              <a:buFont typeface="+mj-lt"/>
              <a:buAutoNum type="romanUcPeriod"/>
            </a:pPr>
            <a:r>
              <a:rPr lang="fi-FI" sz="2400" b="1" dirty="0"/>
              <a:t>Yrityskohtainen riski </a:t>
            </a:r>
            <a:endParaRPr lang="fi-FI" sz="2400" dirty="0"/>
          </a:p>
          <a:p>
            <a:pPr marL="400050" indent="-400050">
              <a:buFont typeface="+mj-lt"/>
              <a:buAutoNum type="romanUcPeriod"/>
            </a:pPr>
            <a:r>
              <a:rPr lang="fi-FI" sz="2400" b="1" dirty="0"/>
              <a:t> Toimialakohtainen riski</a:t>
            </a:r>
          </a:p>
          <a:p>
            <a:pPr marL="400050" indent="-400050">
              <a:buFont typeface="+mj-lt"/>
              <a:buAutoNum type="romanUcPeriod"/>
            </a:pPr>
            <a:r>
              <a:rPr lang="fi-FI" sz="2400" b="1" dirty="0"/>
              <a:t> Maantieteellinen riski </a:t>
            </a:r>
          </a:p>
          <a:p>
            <a:pPr marL="400050" indent="-400050">
              <a:buFont typeface="+mj-lt"/>
              <a:buAutoNum type="romanUcPeriod"/>
            </a:pPr>
            <a:r>
              <a:rPr lang="fi-FI" sz="2400" b="1" dirty="0"/>
              <a:t> Markkinariski</a:t>
            </a:r>
            <a:r>
              <a:rPr lang="fi-FI" sz="2400" dirty="0"/>
              <a:t> (systemaattinen riski)</a:t>
            </a:r>
            <a:endParaRPr lang="fi-FI" sz="2400" b="1" dirty="0">
              <a:solidFill>
                <a:srgbClr val="37116F"/>
              </a:solidFill>
            </a:endParaRPr>
          </a:p>
          <a:p>
            <a:pPr marL="0" indent="0">
              <a:buNone/>
            </a:pPr>
            <a:endParaRPr lang="fi-FI" sz="2400" b="1" dirty="0">
              <a:solidFill>
                <a:srgbClr val="37116F"/>
              </a:solidFill>
            </a:endParaRPr>
          </a:p>
          <a:p>
            <a:pPr marL="0" indent="0">
              <a:buNone/>
            </a:pPr>
            <a:r>
              <a:rPr lang="fi-FI" sz="2400" b="1" dirty="0">
                <a:solidFill>
                  <a:srgbClr val="37116F"/>
                </a:solidFill>
              </a:rPr>
              <a:t>Pohdintatehtävä:</a:t>
            </a:r>
            <a:endParaRPr lang="fi-FI" sz="2400" dirty="0">
              <a:solidFill>
                <a:srgbClr val="37116F"/>
              </a:solidFill>
            </a:endParaRPr>
          </a:p>
          <a:p>
            <a:pPr marL="0" indent="0">
              <a:buNone/>
            </a:pPr>
            <a:r>
              <a:rPr lang="fi-FI" sz="2400" dirty="0"/>
              <a:t>Miten sijoittaja voi suojautua yllä mainittuja riskejä vastaan? </a:t>
            </a:r>
          </a:p>
          <a:p>
            <a:endParaRPr lang="fi-FI" sz="2400" dirty="0"/>
          </a:p>
        </p:txBody>
      </p:sp>
      <p:sp>
        <p:nvSpPr>
          <p:cNvPr id="4" name="Oikea aaltosulje 3">
            <a:extLst>
              <a:ext uri="{FF2B5EF4-FFF2-40B4-BE49-F238E27FC236}">
                <a16:creationId xmlns:a16="http://schemas.microsoft.com/office/drawing/2014/main" id="{42020810-078B-5BCF-B562-66E0A2B5A466}"/>
              </a:ext>
            </a:extLst>
          </p:cNvPr>
          <p:cNvSpPr/>
          <p:nvPr/>
        </p:nvSpPr>
        <p:spPr>
          <a:xfrm>
            <a:off x="5226236" y="1760219"/>
            <a:ext cx="637353" cy="1342637"/>
          </a:xfrm>
          <a:prstGeom prst="rightBrace">
            <a:avLst/>
          </a:prstGeom>
          <a:ln w="19050">
            <a:solidFill>
              <a:schemeClr val="tx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i-FI">
              <a:solidFill>
                <a:srgbClr val="00B050"/>
              </a:solidFill>
            </a:endParaRPr>
          </a:p>
        </p:txBody>
      </p:sp>
      <p:sp>
        <p:nvSpPr>
          <p:cNvPr id="5" name="Tekstiruutu 4">
            <a:extLst>
              <a:ext uri="{FF2B5EF4-FFF2-40B4-BE49-F238E27FC236}">
                <a16:creationId xmlns:a16="http://schemas.microsoft.com/office/drawing/2014/main" id="{F4783BDF-6754-C5BB-23AD-84F4945B5912}"/>
              </a:ext>
            </a:extLst>
          </p:cNvPr>
          <p:cNvSpPr txBox="1"/>
          <p:nvPr/>
        </p:nvSpPr>
        <p:spPr>
          <a:xfrm>
            <a:off x="5995851" y="1927258"/>
            <a:ext cx="5188404" cy="923330"/>
          </a:xfrm>
          <a:prstGeom prst="rect">
            <a:avLst/>
          </a:prstGeom>
          <a:noFill/>
        </p:spPr>
        <p:txBody>
          <a:bodyPr wrap="square" rtlCol="0">
            <a:spAutoFit/>
          </a:bodyPr>
          <a:lstStyle/>
          <a:p>
            <a:r>
              <a:rPr lang="fi-FI" b="1" dirty="0">
                <a:solidFill>
                  <a:schemeClr val="tx2"/>
                </a:solidFill>
              </a:rPr>
              <a:t>Näitä riskejä voi hallita sijoittamalla useaan eri yritykseen, jotka toimivat eri toimialoilla ympäri maailmaa.</a:t>
            </a:r>
          </a:p>
        </p:txBody>
      </p:sp>
      <p:sp>
        <p:nvSpPr>
          <p:cNvPr id="6" name="Tekstiruutu 5">
            <a:extLst>
              <a:ext uri="{FF2B5EF4-FFF2-40B4-BE49-F238E27FC236}">
                <a16:creationId xmlns:a16="http://schemas.microsoft.com/office/drawing/2014/main" id="{3D1CC64A-D91E-B03F-0833-1A950497CB84}"/>
              </a:ext>
            </a:extLst>
          </p:cNvPr>
          <p:cNvSpPr txBox="1"/>
          <p:nvPr/>
        </p:nvSpPr>
        <p:spPr>
          <a:xfrm>
            <a:off x="6922607" y="3136077"/>
            <a:ext cx="5010637" cy="646331"/>
          </a:xfrm>
          <a:prstGeom prst="rect">
            <a:avLst/>
          </a:prstGeom>
          <a:noFill/>
        </p:spPr>
        <p:txBody>
          <a:bodyPr wrap="square" rtlCol="0">
            <a:spAutoFit/>
          </a:bodyPr>
          <a:lstStyle/>
          <a:p>
            <a:r>
              <a:rPr lang="fi-FI" b="1" dirty="0">
                <a:solidFill>
                  <a:srgbClr val="C00000"/>
                </a:solidFill>
              </a:rPr>
              <a:t>Markkinariskiltä ei voi suojautua, ellei sijoita muihin omaisuusluokkiin.  </a:t>
            </a:r>
          </a:p>
        </p:txBody>
      </p:sp>
    </p:spTree>
    <p:extLst>
      <p:ext uri="{BB962C8B-B14F-4D97-AF65-F5344CB8AC3E}">
        <p14:creationId xmlns:p14="http://schemas.microsoft.com/office/powerpoint/2010/main" val="29535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ppt_x</p:attrName>
                                        </p:attrNameLst>
                                      </p:cBhvr>
                                      <p:tavLst>
                                        <p:tav tm="0">
                                          <p:val>
                                            <p:strVal val="#ppt_x-#ppt_w/2"/>
                                          </p:val>
                                        </p:tav>
                                        <p:tav tm="100000">
                                          <p:val>
                                            <p:strVal val="#ppt_x"/>
                                          </p:val>
                                        </p:tav>
                                      </p:tavLst>
                                    </p:anim>
                                    <p:anim calcmode="lin" valueType="num">
                                      <p:cBhvr>
                                        <p:cTn id="36" dur="500" fill="hold"/>
                                        <p:tgtEl>
                                          <p:spTgt spid="4"/>
                                        </p:tgtEl>
                                        <p:attrNameLst>
                                          <p:attrName>ppt_y</p:attrName>
                                        </p:attrNameLst>
                                      </p:cBhvr>
                                      <p:tavLst>
                                        <p:tav tm="0">
                                          <p:val>
                                            <p:strVal val="#ppt_y"/>
                                          </p:val>
                                        </p:tav>
                                        <p:tav tm="100000">
                                          <p:val>
                                            <p:strVal val="#ppt_y"/>
                                          </p:val>
                                        </p:tav>
                                      </p:tavLst>
                                    </p:anim>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88FC22-FAA9-6582-1D34-DD7C23403797}"/>
              </a:ext>
            </a:extLst>
          </p:cNvPr>
          <p:cNvSpPr>
            <a:spLocks noGrp="1"/>
          </p:cNvSpPr>
          <p:nvPr>
            <p:ph type="title"/>
          </p:nvPr>
        </p:nvSpPr>
        <p:spPr/>
        <p:txBody>
          <a:bodyPr/>
          <a:lstStyle/>
          <a:p>
            <a:r>
              <a:rPr lang="fi-FI" dirty="0"/>
              <a:t>Hajautus ja korrelaatio</a:t>
            </a:r>
          </a:p>
        </p:txBody>
      </p:sp>
      <p:sp>
        <p:nvSpPr>
          <p:cNvPr id="3" name="Tekstin paikkamerkki 2">
            <a:extLst>
              <a:ext uri="{FF2B5EF4-FFF2-40B4-BE49-F238E27FC236}">
                <a16:creationId xmlns:a16="http://schemas.microsoft.com/office/drawing/2014/main" id="{5D8EE64A-09AD-9135-00BE-D49688593E31}"/>
              </a:ext>
            </a:extLst>
          </p:cNvPr>
          <p:cNvSpPr>
            <a:spLocks noGrp="1"/>
          </p:cNvSpPr>
          <p:nvPr>
            <p:ph type="body" sz="quarter" idx="32"/>
          </p:nvPr>
        </p:nvSpPr>
        <p:spPr>
          <a:xfrm>
            <a:off x="733425" y="1924573"/>
            <a:ext cx="10313574" cy="895350"/>
          </a:xfrm>
        </p:spPr>
        <p:txBody>
          <a:bodyPr>
            <a:normAutofit/>
          </a:bodyPr>
          <a:lstStyle/>
          <a:p>
            <a:r>
              <a:rPr lang="fi-FI" b="1" dirty="0"/>
              <a:t>Miten 10 000 euron salkku kannattaa rakentaa, jos tarjolla on näiden kolmen samalla paratiisisaarella toimivan yrityksen osakkeita ja sijoittaja haluaa välttää turhaa riskiä?</a:t>
            </a:r>
          </a:p>
          <a:p>
            <a:endParaRPr lang="fi-FI" b="1" dirty="0"/>
          </a:p>
        </p:txBody>
      </p:sp>
      <p:graphicFrame>
        <p:nvGraphicFramePr>
          <p:cNvPr id="4" name="Taulukko 3">
            <a:extLst>
              <a:ext uri="{FF2B5EF4-FFF2-40B4-BE49-F238E27FC236}">
                <a16:creationId xmlns:a16="http://schemas.microsoft.com/office/drawing/2014/main" id="{6B1D9A28-B933-ACD6-403C-CCD7D2184F3C}"/>
              </a:ext>
            </a:extLst>
          </p:cNvPr>
          <p:cNvGraphicFramePr>
            <a:graphicFrameLocks noGrp="1"/>
          </p:cNvGraphicFramePr>
          <p:nvPr>
            <p:extLst>
              <p:ext uri="{D42A27DB-BD31-4B8C-83A1-F6EECF244321}">
                <p14:modId xmlns:p14="http://schemas.microsoft.com/office/powerpoint/2010/main" val="3613673709"/>
              </p:ext>
            </p:extLst>
          </p:nvPr>
        </p:nvGraphicFramePr>
        <p:xfrm>
          <a:off x="733425" y="2770565"/>
          <a:ext cx="10313574" cy="2632831"/>
        </p:xfrm>
        <a:graphic>
          <a:graphicData uri="http://schemas.openxmlformats.org/drawingml/2006/table">
            <a:tbl>
              <a:tblPr firstRow="1" bandRow="1">
                <a:tableStyleId>{5C22544A-7EE6-4342-B048-85BDC9FD1C3A}</a:tableStyleId>
              </a:tblPr>
              <a:tblGrid>
                <a:gridCol w="2803125">
                  <a:extLst>
                    <a:ext uri="{9D8B030D-6E8A-4147-A177-3AD203B41FA5}">
                      <a16:colId xmlns:a16="http://schemas.microsoft.com/office/drawing/2014/main" val="3357157855"/>
                    </a:ext>
                  </a:extLst>
                </a:gridCol>
                <a:gridCol w="2369887">
                  <a:extLst>
                    <a:ext uri="{9D8B030D-6E8A-4147-A177-3AD203B41FA5}">
                      <a16:colId xmlns:a16="http://schemas.microsoft.com/office/drawing/2014/main" val="1265339948"/>
                    </a:ext>
                  </a:extLst>
                </a:gridCol>
                <a:gridCol w="2570281">
                  <a:extLst>
                    <a:ext uri="{9D8B030D-6E8A-4147-A177-3AD203B41FA5}">
                      <a16:colId xmlns:a16="http://schemas.microsoft.com/office/drawing/2014/main" val="3739883582"/>
                    </a:ext>
                  </a:extLst>
                </a:gridCol>
                <a:gridCol w="2570281">
                  <a:extLst>
                    <a:ext uri="{9D8B030D-6E8A-4147-A177-3AD203B41FA5}">
                      <a16:colId xmlns:a16="http://schemas.microsoft.com/office/drawing/2014/main" val="2194747949"/>
                    </a:ext>
                  </a:extLst>
                </a:gridCol>
              </a:tblGrid>
              <a:tr h="858122">
                <a:tc>
                  <a:txBody>
                    <a:bodyPr/>
                    <a:lstStyle/>
                    <a:p>
                      <a:endParaRPr lang="fi-FI" dirty="0">
                        <a:solidFill>
                          <a:schemeClr val="tx2"/>
                        </a:solidFill>
                      </a:endParaRPr>
                    </a:p>
                  </a:txBody>
                  <a:tcPr>
                    <a:noFill/>
                  </a:tcPr>
                </a:tc>
                <a:tc>
                  <a:txBody>
                    <a:bodyPr/>
                    <a:lstStyle/>
                    <a:p>
                      <a:pPr algn="ctr"/>
                      <a:r>
                        <a:rPr lang="fi-FI" dirty="0">
                          <a:solidFill>
                            <a:srgbClr val="37116F"/>
                          </a:solidFill>
                        </a:rPr>
                        <a:t>Rantahotelli Oy</a:t>
                      </a:r>
                    </a:p>
                  </a:txBody>
                  <a:tcPr anchor="ctr">
                    <a:noFill/>
                  </a:tcPr>
                </a:tc>
                <a:tc>
                  <a:txBody>
                    <a:bodyPr/>
                    <a:lstStyle/>
                    <a:p>
                      <a:pPr algn="ctr"/>
                      <a:r>
                        <a:rPr lang="fi-FI" dirty="0">
                          <a:solidFill>
                            <a:srgbClr val="37116F"/>
                          </a:solidFill>
                        </a:rPr>
                        <a:t>Sateenvarjo Oy</a:t>
                      </a:r>
                    </a:p>
                  </a:txBody>
                  <a:tcPr anchor="ctr">
                    <a:noFill/>
                  </a:tcPr>
                </a:tc>
                <a:tc>
                  <a:txBody>
                    <a:bodyPr/>
                    <a:lstStyle/>
                    <a:p>
                      <a:pPr algn="ctr"/>
                      <a:r>
                        <a:rPr lang="fi-FI" dirty="0">
                          <a:solidFill>
                            <a:srgbClr val="37116F"/>
                          </a:solidFill>
                        </a:rPr>
                        <a:t>Elokuvateatteri Oy</a:t>
                      </a:r>
                    </a:p>
                  </a:txBody>
                  <a:tcPr anchor="ctr">
                    <a:noFill/>
                  </a:tcPr>
                </a:tc>
                <a:extLst>
                  <a:ext uri="{0D108BD9-81ED-4DB2-BD59-A6C34878D82A}">
                    <a16:rowId xmlns:a16="http://schemas.microsoft.com/office/drawing/2014/main" val="3391014069"/>
                  </a:ext>
                </a:extLst>
              </a:tr>
              <a:tr h="858122">
                <a:tc>
                  <a:txBody>
                    <a:bodyPr/>
                    <a:lstStyle/>
                    <a:p>
                      <a:pPr algn="ctr"/>
                      <a:r>
                        <a:rPr lang="fi-FI" sz="1600" dirty="0">
                          <a:latin typeface="Arial" panose="020B0604020202020204" pitchFamily="34" charset="0"/>
                          <a:cs typeface="Arial" panose="020B0604020202020204" pitchFamily="34" charset="0"/>
                        </a:rPr>
                        <a:t>Aurinkoisen kesän tuotto </a:t>
                      </a:r>
                    </a:p>
                    <a:p>
                      <a:pPr algn="ctr"/>
                      <a:r>
                        <a:rPr lang="fi-FI" sz="1600" dirty="0">
                          <a:latin typeface="Arial" panose="020B0604020202020204" pitchFamily="34" charset="0"/>
                          <a:cs typeface="Arial" panose="020B0604020202020204" pitchFamily="34" charset="0"/>
                        </a:rPr>
                        <a:t>(todennäköisyys 50 %)</a:t>
                      </a:r>
                    </a:p>
                  </a:txBody>
                  <a:tcPr anchor="ctr">
                    <a:solidFill>
                      <a:schemeClr val="accent4">
                        <a:lumMod val="20000"/>
                        <a:lumOff val="80000"/>
                      </a:schemeClr>
                    </a:solidFill>
                  </a:tcPr>
                </a:tc>
                <a:tc>
                  <a:txBody>
                    <a:bodyPr/>
                    <a:lstStyle/>
                    <a:p>
                      <a:pPr algn="ctr"/>
                      <a:r>
                        <a:rPr lang="fi-FI" dirty="0">
                          <a:latin typeface="Arial" panose="020B0604020202020204" pitchFamily="34" charset="0"/>
                          <a:cs typeface="Arial" panose="020B0604020202020204" pitchFamily="34" charset="0"/>
                        </a:rPr>
                        <a:t>+50 %</a:t>
                      </a:r>
                    </a:p>
                  </a:txBody>
                  <a:tcPr anchor="ctr">
                    <a:solidFill>
                      <a:schemeClr val="accent4">
                        <a:lumMod val="20000"/>
                        <a:lumOff val="80000"/>
                      </a:schemeClr>
                    </a:solidFill>
                  </a:tcPr>
                </a:tc>
                <a:tc>
                  <a:txBody>
                    <a:bodyPr/>
                    <a:lstStyle/>
                    <a:p>
                      <a:pPr algn="ctr"/>
                      <a:r>
                        <a:rPr lang="fi-FI" dirty="0">
                          <a:latin typeface="Arial" panose="020B0604020202020204" pitchFamily="34" charset="0"/>
                          <a:cs typeface="Arial" panose="020B0604020202020204" pitchFamily="34" charset="0"/>
                        </a:rPr>
                        <a:t>-25 %</a:t>
                      </a:r>
                    </a:p>
                  </a:txBody>
                  <a:tcPr anchor="ctr">
                    <a:solidFill>
                      <a:schemeClr val="accent4">
                        <a:lumMod val="20000"/>
                        <a:lumOff val="80000"/>
                      </a:schemeClr>
                    </a:solidFill>
                  </a:tcPr>
                </a:tc>
                <a:tc>
                  <a:txBody>
                    <a:bodyPr/>
                    <a:lstStyle/>
                    <a:p>
                      <a:pPr algn="ctr"/>
                      <a:r>
                        <a:rPr lang="fi-FI" dirty="0">
                          <a:latin typeface="Arial" panose="020B0604020202020204" pitchFamily="34" charset="0"/>
                          <a:cs typeface="Arial" panose="020B0604020202020204" pitchFamily="34" charset="0"/>
                        </a:rPr>
                        <a:t>+8 %</a:t>
                      </a:r>
                    </a:p>
                  </a:txBody>
                  <a:tcPr anchor="ctr">
                    <a:solidFill>
                      <a:schemeClr val="accent4">
                        <a:lumMod val="20000"/>
                        <a:lumOff val="80000"/>
                      </a:schemeClr>
                    </a:solidFill>
                  </a:tcPr>
                </a:tc>
                <a:extLst>
                  <a:ext uri="{0D108BD9-81ED-4DB2-BD59-A6C34878D82A}">
                    <a16:rowId xmlns:a16="http://schemas.microsoft.com/office/drawing/2014/main" val="1839005355"/>
                  </a:ext>
                </a:extLst>
              </a:tr>
              <a:tr h="916587">
                <a:tc>
                  <a:txBody>
                    <a:bodyPr/>
                    <a:lstStyle/>
                    <a:p>
                      <a:pPr algn="ctr"/>
                      <a:r>
                        <a:rPr lang="fi-FI" sz="1600" dirty="0">
                          <a:latin typeface="Arial" panose="020B0604020202020204" pitchFamily="34" charset="0"/>
                          <a:cs typeface="Arial" panose="020B0604020202020204" pitchFamily="34" charset="0"/>
                        </a:rPr>
                        <a:t>Sateisen kesän tuotto</a:t>
                      </a:r>
                    </a:p>
                    <a:p>
                      <a:pPr algn="ctr"/>
                      <a:r>
                        <a:rPr lang="fi-FI" sz="1600" dirty="0">
                          <a:latin typeface="Arial" panose="020B0604020202020204" pitchFamily="34" charset="0"/>
                          <a:cs typeface="Arial" panose="020B0604020202020204" pitchFamily="34" charset="0"/>
                        </a:rPr>
                        <a:t>(todennäköisyys 50 %)</a:t>
                      </a:r>
                    </a:p>
                  </a:txBody>
                  <a:tcPr anchor="ctr">
                    <a:solidFill>
                      <a:schemeClr val="tx2">
                        <a:lumMod val="20000"/>
                        <a:lumOff val="80000"/>
                      </a:schemeClr>
                    </a:solidFill>
                  </a:tcPr>
                </a:tc>
                <a:tc>
                  <a:txBody>
                    <a:bodyPr/>
                    <a:lstStyle/>
                    <a:p>
                      <a:pPr algn="ctr"/>
                      <a:r>
                        <a:rPr lang="fi-FI" dirty="0">
                          <a:latin typeface="Arial" panose="020B0604020202020204" pitchFamily="34" charset="0"/>
                          <a:cs typeface="Arial" panose="020B0604020202020204" pitchFamily="34" charset="0"/>
                        </a:rPr>
                        <a:t>-25 %</a:t>
                      </a:r>
                    </a:p>
                  </a:txBody>
                  <a:tcPr anchor="ctr">
                    <a:solidFill>
                      <a:schemeClr val="tx2">
                        <a:lumMod val="20000"/>
                        <a:lumOff val="80000"/>
                      </a:schemeClr>
                    </a:solidFill>
                  </a:tcPr>
                </a:tc>
                <a:tc>
                  <a:txBody>
                    <a:bodyPr/>
                    <a:lstStyle/>
                    <a:p>
                      <a:pPr algn="ctr"/>
                      <a:r>
                        <a:rPr lang="fi-FI" dirty="0">
                          <a:latin typeface="Arial" panose="020B0604020202020204" pitchFamily="34" charset="0"/>
                          <a:cs typeface="Arial" panose="020B0604020202020204" pitchFamily="34" charset="0"/>
                        </a:rPr>
                        <a:t>+50 %</a:t>
                      </a:r>
                    </a:p>
                  </a:txBody>
                  <a:tcPr anchor="ctr">
                    <a:solidFill>
                      <a:schemeClr val="tx2">
                        <a:lumMod val="20000"/>
                        <a:lumOff val="80000"/>
                      </a:schemeClr>
                    </a:solidFill>
                  </a:tcPr>
                </a:tc>
                <a:tc>
                  <a:txBody>
                    <a:bodyPr/>
                    <a:lstStyle/>
                    <a:p>
                      <a:pPr algn="ctr"/>
                      <a:r>
                        <a:rPr lang="fi-FI" dirty="0">
                          <a:latin typeface="Arial" panose="020B0604020202020204" pitchFamily="34" charset="0"/>
                          <a:cs typeface="Arial" panose="020B0604020202020204" pitchFamily="34" charset="0"/>
                        </a:rPr>
                        <a:t>+12 %</a:t>
                      </a:r>
                    </a:p>
                  </a:txBody>
                  <a:tcPr anchor="ctr">
                    <a:solidFill>
                      <a:schemeClr val="tx2">
                        <a:lumMod val="20000"/>
                        <a:lumOff val="80000"/>
                      </a:schemeClr>
                    </a:solidFill>
                  </a:tcPr>
                </a:tc>
                <a:extLst>
                  <a:ext uri="{0D108BD9-81ED-4DB2-BD59-A6C34878D82A}">
                    <a16:rowId xmlns:a16="http://schemas.microsoft.com/office/drawing/2014/main" val="4063183960"/>
                  </a:ext>
                </a:extLst>
              </a:tr>
            </a:tbl>
          </a:graphicData>
        </a:graphic>
      </p:graphicFrame>
    </p:spTree>
    <p:extLst>
      <p:ext uri="{BB962C8B-B14F-4D97-AF65-F5344CB8AC3E}">
        <p14:creationId xmlns:p14="http://schemas.microsoft.com/office/powerpoint/2010/main" val="314141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ukko 2">
            <a:extLst>
              <a:ext uri="{FF2B5EF4-FFF2-40B4-BE49-F238E27FC236}">
                <a16:creationId xmlns:a16="http://schemas.microsoft.com/office/drawing/2014/main" id="{340CD1DF-D058-F449-8DEC-C00E4058A9C5}"/>
              </a:ext>
            </a:extLst>
          </p:cNvPr>
          <p:cNvGraphicFramePr>
            <a:graphicFrameLocks noGrp="1"/>
          </p:cNvGraphicFramePr>
          <p:nvPr>
            <p:extLst>
              <p:ext uri="{D42A27DB-BD31-4B8C-83A1-F6EECF244321}">
                <p14:modId xmlns:p14="http://schemas.microsoft.com/office/powerpoint/2010/main" val="2470664497"/>
              </p:ext>
            </p:extLst>
          </p:nvPr>
        </p:nvGraphicFramePr>
        <p:xfrm>
          <a:off x="700646" y="1409991"/>
          <a:ext cx="10616540" cy="4882695"/>
        </p:xfrm>
        <a:graphic>
          <a:graphicData uri="http://schemas.openxmlformats.org/drawingml/2006/table">
            <a:tbl>
              <a:tblPr firstRow="1" bandRow="1">
                <a:tableStyleId>{B301B821-A1FF-4177-AEE7-76D212191A09}</a:tableStyleId>
              </a:tblPr>
              <a:tblGrid>
                <a:gridCol w="2899264">
                  <a:extLst>
                    <a:ext uri="{9D8B030D-6E8A-4147-A177-3AD203B41FA5}">
                      <a16:colId xmlns:a16="http://schemas.microsoft.com/office/drawing/2014/main" val="2402080441"/>
                    </a:ext>
                  </a:extLst>
                </a:gridCol>
                <a:gridCol w="2496415">
                  <a:extLst>
                    <a:ext uri="{9D8B030D-6E8A-4147-A177-3AD203B41FA5}">
                      <a16:colId xmlns:a16="http://schemas.microsoft.com/office/drawing/2014/main" val="1222305782"/>
                    </a:ext>
                  </a:extLst>
                </a:gridCol>
                <a:gridCol w="2496415">
                  <a:extLst>
                    <a:ext uri="{9D8B030D-6E8A-4147-A177-3AD203B41FA5}">
                      <a16:colId xmlns:a16="http://schemas.microsoft.com/office/drawing/2014/main" val="3157347645"/>
                    </a:ext>
                  </a:extLst>
                </a:gridCol>
                <a:gridCol w="2724446">
                  <a:extLst>
                    <a:ext uri="{9D8B030D-6E8A-4147-A177-3AD203B41FA5}">
                      <a16:colId xmlns:a16="http://schemas.microsoft.com/office/drawing/2014/main" val="2345254991"/>
                    </a:ext>
                  </a:extLst>
                </a:gridCol>
              </a:tblGrid>
              <a:tr h="1226331">
                <a:tc>
                  <a:txBody>
                    <a:bodyPr/>
                    <a:lstStyle/>
                    <a:p>
                      <a:endParaRPr lang="fi-FI" dirty="0">
                        <a:solidFill>
                          <a:schemeClr val="tx2"/>
                        </a:solidFill>
                      </a:endParaRPr>
                    </a:p>
                  </a:txBody>
                  <a:tcPr anchor="b">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i-FI" sz="1600" dirty="0">
                          <a:solidFill>
                            <a:srgbClr val="37116F"/>
                          </a:solidFill>
                        </a:rPr>
                        <a:t>5000 € </a:t>
                      </a:r>
                    </a:p>
                    <a:p>
                      <a:pPr algn="ctr"/>
                      <a:r>
                        <a:rPr lang="fi-FI" sz="1600" dirty="0">
                          <a:solidFill>
                            <a:srgbClr val="37116F"/>
                          </a:solidFill>
                        </a:rPr>
                        <a:t>Rantahotelli oy </a:t>
                      </a:r>
                    </a:p>
                    <a:p>
                      <a:pPr algn="ctr"/>
                      <a:r>
                        <a:rPr lang="fi-FI" sz="1600" dirty="0">
                          <a:solidFill>
                            <a:srgbClr val="37116F"/>
                          </a:solidFill>
                        </a:rPr>
                        <a:t>5000 € </a:t>
                      </a:r>
                    </a:p>
                    <a:p>
                      <a:pPr algn="ctr"/>
                      <a:r>
                        <a:rPr lang="fi-FI" sz="1600" dirty="0">
                          <a:solidFill>
                            <a:srgbClr val="37116F"/>
                          </a:solidFill>
                        </a:rPr>
                        <a:t>Sateenvarjo oy</a:t>
                      </a:r>
                    </a:p>
                  </a:txBody>
                  <a:tcPr anchor="b">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i-FI" sz="1600" dirty="0">
                          <a:solidFill>
                            <a:srgbClr val="37116F"/>
                          </a:solidFill>
                        </a:rPr>
                        <a:t>10 000 € </a:t>
                      </a:r>
                    </a:p>
                    <a:p>
                      <a:pPr algn="ctr"/>
                      <a:r>
                        <a:rPr lang="fi-FI" sz="1600" dirty="0">
                          <a:solidFill>
                            <a:srgbClr val="37116F"/>
                          </a:solidFill>
                        </a:rPr>
                        <a:t>Rantahotelli oy</a:t>
                      </a:r>
                    </a:p>
                  </a:txBody>
                  <a:tcPr anchor="b">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i-FI" sz="1600" dirty="0">
                          <a:solidFill>
                            <a:srgbClr val="37116F"/>
                          </a:solidFill>
                        </a:rPr>
                        <a:t>10 000 € </a:t>
                      </a:r>
                    </a:p>
                    <a:p>
                      <a:pPr algn="ctr"/>
                      <a:r>
                        <a:rPr lang="fi-FI" sz="1600" dirty="0">
                          <a:solidFill>
                            <a:srgbClr val="37116F"/>
                          </a:solidFill>
                        </a:rPr>
                        <a:t>Elokuvateatteri oy</a:t>
                      </a:r>
                    </a:p>
                  </a:txBody>
                  <a:tcPr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6191358"/>
                  </a:ext>
                </a:extLst>
              </a:tr>
              <a:tr h="913988">
                <a:tc>
                  <a:txBody>
                    <a:bodyPr/>
                    <a:lstStyle/>
                    <a:p>
                      <a:pPr algn="r"/>
                      <a:r>
                        <a:rPr lang="fi-FI" dirty="0"/>
                        <a:t>Tuotto, kun on </a:t>
                      </a:r>
                    </a:p>
                    <a:p>
                      <a:pPr algn="r"/>
                      <a:r>
                        <a:rPr lang="fi-FI" dirty="0"/>
                        <a:t>aurinkoinen kesä (50 %)</a:t>
                      </a:r>
                    </a:p>
                  </a:txBody>
                  <a:tcPr anchor="ctr">
                    <a:lnT w="12700" cap="flat" cmpd="sng" algn="ctr">
                      <a:solidFill>
                        <a:schemeClr val="tx1"/>
                      </a:solidFill>
                      <a:prstDash val="solid"/>
                      <a:round/>
                      <a:headEnd type="none" w="med" len="med"/>
                      <a:tailEnd type="none" w="med" len="med"/>
                    </a:lnT>
                  </a:tcPr>
                </a:tc>
                <a:tc>
                  <a:txBody>
                    <a:bodyPr/>
                    <a:lstStyle/>
                    <a:p>
                      <a:pPr algn="ctr"/>
                      <a:r>
                        <a:rPr lang="fi-FI" dirty="0"/>
                        <a:t>2 500 - 1 250 </a:t>
                      </a:r>
                    </a:p>
                    <a:p>
                      <a:pPr algn="ctr"/>
                      <a:r>
                        <a:rPr lang="fi-FI" dirty="0"/>
                        <a:t>= </a:t>
                      </a:r>
                      <a:r>
                        <a:rPr lang="fi-FI" b="1" dirty="0"/>
                        <a:t> 1 250 €</a:t>
                      </a:r>
                    </a:p>
                  </a:txBody>
                  <a:tcPr anchor="ctr">
                    <a:lnT w="12700" cap="flat" cmpd="sng" algn="ctr">
                      <a:solidFill>
                        <a:schemeClr val="tx1"/>
                      </a:solidFill>
                      <a:prstDash val="solid"/>
                      <a:round/>
                      <a:headEnd type="none" w="med" len="med"/>
                      <a:tailEnd type="none" w="med" len="med"/>
                    </a:lnT>
                  </a:tcPr>
                </a:tc>
                <a:tc>
                  <a:txBody>
                    <a:bodyPr/>
                    <a:lstStyle/>
                    <a:p>
                      <a:pPr algn="ctr"/>
                      <a:r>
                        <a:rPr lang="fi-FI" b="1" dirty="0"/>
                        <a:t>+ 5 000 €</a:t>
                      </a:r>
                    </a:p>
                  </a:txBody>
                  <a:tcPr anchor="ctr">
                    <a:lnT w="12700" cap="flat" cmpd="sng" algn="ctr">
                      <a:solidFill>
                        <a:schemeClr val="tx1"/>
                      </a:solidFill>
                      <a:prstDash val="solid"/>
                      <a:round/>
                      <a:headEnd type="none" w="med" len="med"/>
                      <a:tailEnd type="none" w="med" len="med"/>
                    </a:lnT>
                  </a:tcPr>
                </a:tc>
                <a:tc>
                  <a:txBody>
                    <a:bodyPr/>
                    <a:lstStyle/>
                    <a:p>
                      <a:pPr algn="ctr"/>
                      <a:r>
                        <a:rPr lang="fi-FI" b="1" dirty="0"/>
                        <a:t>+ 800 €</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78106725"/>
                  </a:ext>
                </a:extLst>
              </a:tr>
              <a:tr h="913988">
                <a:tc>
                  <a:txBody>
                    <a:bodyPr/>
                    <a:lstStyle/>
                    <a:p>
                      <a:pPr algn="r"/>
                      <a:r>
                        <a:rPr lang="fi-FI" dirty="0"/>
                        <a:t>Tuotto, kun on </a:t>
                      </a:r>
                    </a:p>
                    <a:p>
                      <a:pPr algn="r"/>
                      <a:r>
                        <a:rPr lang="fi-FI" dirty="0"/>
                        <a:t>sateinen kesä (50 %)</a:t>
                      </a:r>
                    </a:p>
                  </a:txBody>
                  <a:tcPr anchor="ctr"/>
                </a:tc>
                <a:tc>
                  <a:txBody>
                    <a:bodyPr/>
                    <a:lstStyle/>
                    <a:p>
                      <a:pPr algn="ctr"/>
                      <a:r>
                        <a:rPr lang="fi-FI" dirty="0"/>
                        <a:t>-1 250 + 2 500 </a:t>
                      </a:r>
                    </a:p>
                    <a:p>
                      <a:pPr algn="ctr"/>
                      <a:r>
                        <a:rPr lang="fi-FI" dirty="0"/>
                        <a:t>= </a:t>
                      </a:r>
                      <a:r>
                        <a:rPr lang="fi-FI" b="1" dirty="0"/>
                        <a:t> 1 250 €</a:t>
                      </a:r>
                    </a:p>
                  </a:txBody>
                  <a:tcPr anchor="ctr"/>
                </a:tc>
                <a:tc>
                  <a:txBody>
                    <a:bodyPr/>
                    <a:lstStyle/>
                    <a:p>
                      <a:pPr algn="ctr"/>
                      <a:r>
                        <a:rPr lang="fi-FI" b="1" dirty="0"/>
                        <a:t>- 2 500 €</a:t>
                      </a:r>
                    </a:p>
                  </a:txBody>
                  <a:tcPr anchor="ctr"/>
                </a:tc>
                <a:tc>
                  <a:txBody>
                    <a:bodyPr/>
                    <a:lstStyle/>
                    <a:p>
                      <a:pPr algn="ctr"/>
                      <a:r>
                        <a:rPr lang="fi-FI" b="1" dirty="0"/>
                        <a:t>+ 1 200 €</a:t>
                      </a:r>
                    </a:p>
                  </a:txBody>
                  <a:tcPr anchor="ctr"/>
                </a:tc>
                <a:extLst>
                  <a:ext uri="{0D108BD9-81ED-4DB2-BD59-A6C34878D82A}">
                    <a16:rowId xmlns:a16="http://schemas.microsoft.com/office/drawing/2014/main" val="377113377"/>
                  </a:ext>
                </a:extLst>
              </a:tr>
              <a:tr h="913988">
                <a:tc>
                  <a:txBody>
                    <a:bodyPr/>
                    <a:lstStyle/>
                    <a:p>
                      <a:pPr algn="r"/>
                      <a:r>
                        <a:rPr lang="fi-FI" dirty="0"/>
                        <a:t>Tuotto keskimäärin</a:t>
                      </a:r>
                    </a:p>
                  </a:txBody>
                  <a:tcPr anchor="ctr"/>
                </a:tc>
                <a:tc>
                  <a:txBody>
                    <a:bodyPr/>
                    <a:lstStyle/>
                    <a:p>
                      <a:pPr algn="ctr"/>
                      <a:r>
                        <a:rPr lang="fi-FI" dirty="0"/>
                        <a:t>(1250 + 1250) / 2</a:t>
                      </a:r>
                    </a:p>
                    <a:p>
                      <a:pPr algn="ctr"/>
                      <a:r>
                        <a:rPr lang="fi-FI" dirty="0"/>
                        <a:t>= </a:t>
                      </a:r>
                    </a:p>
                    <a:p>
                      <a:pPr algn="ctr"/>
                      <a:r>
                        <a:rPr lang="fi-FI" b="1" dirty="0"/>
                        <a:t>+ 1 250 € / vuosi</a:t>
                      </a:r>
                    </a:p>
                  </a:txBody>
                  <a:tcPr anchor="ctr"/>
                </a:tc>
                <a:tc>
                  <a:txBody>
                    <a:bodyPr/>
                    <a:lstStyle/>
                    <a:p>
                      <a:pPr algn="ctr"/>
                      <a:r>
                        <a:rPr lang="fi-FI" b="0" dirty="0"/>
                        <a:t>(5000 - 2500) / 2 </a:t>
                      </a:r>
                    </a:p>
                    <a:p>
                      <a:pPr algn="ctr"/>
                      <a:r>
                        <a:rPr lang="fi-FI" b="0" dirty="0"/>
                        <a:t>=</a:t>
                      </a:r>
                    </a:p>
                    <a:p>
                      <a:pPr algn="ctr"/>
                      <a:r>
                        <a:rPr lang="fi-FI" b="1" dirty="0"/>
                        <a:t>+ 1 250 / vuosi</a:t>
                      </a:r>
                    </a:p>
                  </a:txBody>
                  <a:tcPr anchor="ctr"/>
                </a:tc>
                <a:tc>
                  <a:txBody>
                    <a:bodyPr/>
                    <a:lstStyle/>
                    <a:p>
                      <a:pPr algn="ctr"/>
                      <a:r>
                        <a:rPr lang="fi-FI" dirty="0"/>
                        <a:t>(800 + 1200) / 2</a:t>
                      </a:r>
                    </a:p>
                    <a:p>
                      <a:pPr algn="ctr"/>
                      <a:r>
                        <a:rPr lang="fi-FI" dirty="0"/>
                        <a:t>= </a:t>
                      </a:r>
                    </a:p>
                    <a:p>
                      <a:pPr algn="ctr"/>
                      <a:r>
                        <a:rPr lang="fi-FI" b="1" dirty="0"/>
                        <a:t>+ 1 000 € / vuosi</a:t>
                      </a:r>
                    </a:p>
                  </a:txBody>
                  <a:tcPr anchor="ctr"/>
                </a:tc>
                <a:extLst>
                  <a:ext uri="{0D108BD9-81ED-4DB2-BD59-A6C34878D82A}">
                    <a16:rowId xmlns:a16="http://schemas.microsoft.com/office/drawing/2014/main" val="4190104743"/>
                  </a:ext>
                </a:extLst>
              </a:tr>
              <a:tr h="913988">
                <a:tc>
                  <a:txBody>
                    <a:bodyPr/>
                    <a:lstStyle/>
                    <a:p>
                      <a:pPr algn="r"/>
                      <a:r>
                        <a:rPr lang="fi-FI" dirty="0"/>
                        <a:t>Volatiliteetti </a:t>
                      </a:r>
                    </a:p>
                    <a:p>
                      <a:pPr algn="r"/>
                      <a:r>
                        <a:rPr lang="fi-FI" dirty="0"/>
                        <a:t>(eli keskihajonta)</a:t>
                      </a:r>
                    </a:p>
                  </a:txBody>
                  <a:tcPr anchor="ctr"/>
                </a:tc>
                <a:tc>
                  <a:txBody>
                    <a:bodyPr/>
                    <a:lstStyle/>
                    <a:p>
                      <a:pPr algn="ctr"/>
                      <a:r>
                        <a:rPr lang="fi-FI" b="1" dirty="0"/>
                        <a:t>0</a:t>
                      </a:r>
                    </a:p>
                  </a:txBody>
                  <a:tcPr anchor="ctr"/>
                </a:tc>
                <a:tc>
                  <a:txBody>
                    <a:bodyPr/>
                    <a:lstStyle/>
                    <a:p>
                      <a:pPr algn="ctr"/>
                      <a:r>
                        <a:rPr lang="fi-FI" b="1" dirty="0"/>
                        <a:t>3 750</a:t>
                      </a:r>
                    </a:p>
                  </a:txBody>
                  <a:tcPr anchor="ctr"/>
                </a:tc>
                <a:tc>
                  <a:txBody>
                    <a:bodyPr/>
                    <a:lstStyle/>
                    <a:p>
                      <a:pPr algn="ctr"/>
                      <a:r>
                        <a:rPr lang="fi-FI" b="1" dirty="0"/>
                        <a:t>200</a:t>
                      </a:r>
                    </a:p>
                  </a:txBody>
                  <a:tcPr anchor="ctr"/>
                </a:tc>
                <a:extLst>
                  <a:ext uri="{0D108BD9-81ED-4DB2-BD59-A6C34878D82A}">
                    <a16:rowId xmlns:a16="http://schemas.microsoft.com/office/drawing/2014/main" val="1347032823"/>
                  </a:ext>
                </a:extLst>
              </a:tr>
            </a:tbl>
          </a:graphicData>
        </a:graphic>
      </p:graphicFrame>
      <p:sp>
        <p:nvSpPr>
          <p:cNvPr id="3" name="Tekstiruutu 2">
            <a:extLst>
              <a:ext uri="{FF2B5EF4-FFF2-40B4-BE49-F238E27FC236}">
                <a16:creationId xmlns:a16="http://schemas.microsoft.com/office/drawing/2014/main" id="{37A1D87C-D9E6-1C49-8B1D-C50B8CFC4DD8}"/>
              </a:ext>
            </a:extLst>
          </p:cNvPr>
          <p:cNvSpPr txBox="1"/>
          <p:nvPr/>
        </p:nvSpPr>
        <p:spPr>
          <a:xfrm>
            <a:off x="700645" y="403761"/>
            <a:ext cx="9654637" cy="923330"/>
          </a:xfrm>
          <a:prstGeom prst="rect">
            <a:avLst/>
          </a:prstGeom>
          <a:noFill/>
        </p:spPr>
        <p:txBody>
          <a:bodyPr wrap="square" rtlCol="0">
            <a:spAutoFit/>
          </a:bodyPr>
          <a:lstStyle/>
          <a:p>
            <a:r>
              <a:rPr lang="fi-FI" dirty="0"/>
              <a:t>Vaikka Elokuvateatteri oy on yrityksistä turvallisin, saadaan kokonaisriski pienimmäksi valitsemalla salkkuun vain Rantahotelli oy:n ja Sateenvarjo oy:n osakkeita. </a:t>
            </a:r>
          </a:p>
          <a:p>
            <a:r>
              <a:rPr lang="fi-FI" b="1" dirty="0"/>
              <a:t>Keksitkö miksi näin on? </a:t>
            </a:r>
          </a:p>
        </p:txBody>
      </p:sp>
    </p:spTree>
    <p:extLst>
      <p:ext uri="{BB962C8B-B14F-4D97-AF65-F5344CB8AC3E}">
        <p14:creationId xmlns:p14="http://schemas.microsoft.com/office/powerpoint/2010/main" val="37601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377268-C149-F6FB-A4DB-E564717A724D}"/>
              </a:ext>
            </a:extLst>
          </p:cNvPr>
          <p:cNvSpPr>
            <a:spLocks noGrp="1"/>
          </p:cNvSpPr>
          <p:nvPr>
            <p:ph type="title" idx="4294967295"/>
          </p:nvPr>
        </p:nvSpPr>
        <p:spPr>
          <a:xfrm>
            <a:off x="858982" y="412173"/>
            <a:ext cx="9053513" cy="895350"/>
          </a:xfrm>
        </p:spPr>
        <p:txBody>
          <a:bodyPr/>
          <a:lstStyle/>
          <a:p>
            <a:r>
              <a:rPr lang="fi-FI" sz="3200" b="1" dirty="0">
                <a:solidFill>
                  <a:srgbClr val="37116F"/>
                </a:solidFill>
              </a:rPr>
              <a:t>Osakesalkun</a:t>
            </a:r>
            <a:r>
              <a:rPr lang="fi-FI" sz="3200" b="1" dirty="0"/>
              <a:t> </a:t>
            </a:r>
            <a:r>
              <a:rPr lang="fi-FI" sz="3200" b="1" dirty="0">
                <a:solidFill>
                  <a:srgbClr val="37116F"/>
                </a:solidFill>
              </a:rPr>
              <a:t>hajauttaminen ja riski</a:t>
            </a:r>
            <a:br>
              <a:rPr lang="fi-FI" sz="3200" b="1" dirty="0">
                <a:solidFill>
                  <a:srgbClr val="37116F"/>
                </a:solidFill>
              </a:rPr>
            </a:br>
            <a:endParaRPr lang="fi-FI" dirty="0"/>
          </a:p>
        </p:txBody>
      </p:sp>
      <p:pic>
        <p:nvPicPr>
          <p:cNvPr id="5" name="Kuva 4">
            <a:extLst>
              <a:ext uri="{FF2B5EF4-FFF2-40B4-BE49-F238E27FC236}">
                <a16:creationId xmlns:a16="http://schemas.microsoft.com/office/drawing/2014/main" id="{7C8F797B-B889-319B-5642-28A353017D29}"/>
              </a:ext>
            </a:extLst>
          </p:cNvPr>
          <p:cNvPicPr>
            <a:picLocks noChangeAspect="1"/>
          </p:cNvPicPr>
          <p:nvPr/>
        </p:nvPicPr>
        <p:blipFill>
          <a:blip r:embed="rId3"/>
          <a:stretch>
            <a:fillRect/>
          </a:stretch>
        </p:blipFill>
        <p:spPr>
          <a:xfrm>
            <a:off x="1350965" y="1483241"/>
            <a:ext cx="9490071" cy="4417990"/>
          </a:xfrm>
          <a:prstGeom prst="rect">
            <a:avLst/>
          </a:prstGeom>
        </p:spPr>
      </p:pic>
    </p:spTree>
    <p:extLst>
      <p:ext uri="{BB962C8B-B14F-4D97-AF65-F5344CB8AC3E}">
        <p14:creationId xmlns:p14="http://schemas.microsoft.com/office/powerpoint/2010/main" val="2462944513"/>
      </p:ext>
    </p:extLst>
  </p:cSld>
  <p:clrMapOvr>
    <a:masterClrMapping/>
  </p:clrMapOvr>
</p:sld>
</file>

<file path=ppt/theme/theme1.xml><?xml version="1.0" encoding="utf-8"?>
<a:theme xmlns:a="http://schemas.openxmlformats.org/drawingml/2006/main" name="TAT 2019">
  <a:themeElements>
    <a:clrScheme name="TAT 2019">
      <a:dk1>
        <a:srgbClr val="282828"/>
      </a:dk1>
      <a:lt1>
        <a:srgbClr val="FFFFFF"/>
      </a:lt1>
      <a:dk2>
        <a:srgbClr val="BABABA"/>
      </a:dk2>
      <a:lt2>
        <a:srgbClr val="EFEFEF"/>
      </a:lt2>
      <a:accent1>
        <a:srgbClr val="300F5E"/>
      </a:accent1>
      <a:accent2>
        <a:srgbClr val="00D8CC"/>
      </a:accent2>
      <a:accent3>
        <a:srgbClr val="EC008C"/>
      </a:accent3>
      <a:accent4>
        <a:srgbClr val="FF8C00"/>
      </a:accent4>
      <a:accent5>
        <a:srgbClr val="00BCF2"/>
      </a:accent5>
      <a:accent6>
        <a:srgbClr val="EFEFEF"/>
      </a:accent6>
      <a:hlink>
        <a:srgbClr val="EC008C"/>
      </a:hlink>
      <a:folHlink>
        <a:srgbClr val="6666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lumMod val="50000"/>
              </a:schemeClr>
            </a:solidFill>
          </a:defRPr>
        </a:defPPr>
      </a:lstStyle>
    </a:txDef>
  </a:objectDefaults>
  <a:extraClrSchemeLst/>
  <a:extLst>
    <a:ext uri="{05A4C25C-085E-4340-85A3-A5531E510DB2}">
      <thm15:themeFamily xmlns:thm15="http://schemas.microsoft.com/office/thememl/2012/main" name="TAT PPT 2020" id="{52419699-3153-43A0-BA6A-86B4D6E20826}" vid="{03BDEC7E-9447-46EE-B87C-841692C1739E}"/>
    </a:ext>
  </a:extLst>
</a:theme>
</file>

<file path=ppt/theme/theme2.xml><?xml version="1.0" encoding="utf-8"?>
<a:theme xmlns:a="http://schemas.openxmlformats.org/drawingml/2006/main" name="NYT-Office-teema">
  <a:themeElements>
    <a:clrScheme name="NYT_värit_2023">
      <a:dk1>
        <a:sysClr val="windowText" lastClr="000000"/>
      </a:dk1>
      <a:lt1>
        <a:sysClr val="window" lastClr="FFFFFF"/>
      </a:lt1>
      <a:dk2>
        <a:srgbClr val="285F74"/>
      </a:dk2>
      <a:lt2>
        <a:srgbClr val="FFEA7B"/>
      </a:lt2>
      <a:accent1>
        <a:srgbClr val="2C244C"/>
      </a:accent1>
      <a:accent2>
        <a:srgbClr val="00C0CA"/>
      </a:accent2>
      <a:accent3>
        <a:srgbClr val="C3BEE4"/>
      </a:accent3>
      <a:accent4>
        <a:srgbClr val="E3E24F"/>
      </a:accent4>
      <a:accent5>
        <a:srgbClr val="E2CB9D"/>
      </a:accent5>
      <a:accent6>
        <a:srgbClr val="22404D"/>
      </a:accent6>
      <a:hlink>
        <a:srgbClr val="285F74"/>
      </a:hlink>
      <a:folHlink>
        <a:srgbClr val="285F74"/>
      </a:folHlink>
    </a:clrScheme>
    <a:fontScheme name="NYT_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uori_Yrittajyys_perusdiapohja_2022.pptx" id="{5EA8AB90-1BFA-4EF7-8343-3D81FAA589FB}" vid="{41544CEA-4606-499D-B960-4837D3C733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AT 2019">
    <a:dk1>
      <a:srgbClr val="282828"/>
    </a:dk1>
    <a:lt1>
      <a:srgbClr val="FFFFFF"/>
    </a:lt1>
    <a:dk2>
      <a:srgbClr val="BABABA"/>
    </a:dk2>
    <a:lt2>
      <a:srgbClr val="EFEFEF"/>
    </a:lt2>
    <a:accent1>
      <a:srgbClr val="300F5E"/>
    </a:accent1>
    <a:accent2>
      <a:srgbClr val="00D8CC"/>
    </a:accent2>
    <a:accent3>
      <a:srgbClr val="EC008C"/>
    </a:accent3>
    <a:accent4>
      <a:srgbClr val="FF8C00"/>
    </a:accent4>
    <a:accent5>
      <a:srgbClr val="00BCF2"/>
    </a:accent5>
    <a:accent6>
      <a:srgbClr val="EFEFEF"/>
    </a:accent6>
    <a:hlink>
      <a:srgbClr val="EC008C"/>
    </a:hlink>
    <a:folHlink>
      <a:srgbClr val="6666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0B6B78A6941408A90372B3F68DBDA" ma:contentTypeVersion="12" ma:contentTypeDescription="Create a new document." ma:contentTypeScope="" ma:versionID="26a6e27be12bcf7dee2dd9802ef7f8b0">
  <xsd:schema xmlns:xsd="http://www.w3.org/2001/XMLSchema" xmlns:xs="http://www.w3.org/2001/XMLSchema" xmlns:p="http://schemas.microsoft.com/office/2006/metadata/properties" xmlns:ns2="0e3cafc4-93ba-489e-88e0-5310d8e166b9" xmlns:ns3="2b104ebc-4fe4-4568-ac24-b34eb1a23887" targetNamespace="http://schemas.microsoft.com/office/2006/metadata/properties" ma:root="true" ma:fieldsID="ce20f2ad472a15c7515c716865a9dcee" ns2:_="" ns3:_="">
    <xsd:import namespace="0e3cafc4-93ba-489e-88e0-5310d8e166b9"/>
    <xsd:import namespace="2b104ebc-4fe4-4568-ac24-b34eb1a238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cafc4-93ba-489e-88e0-5310d8e16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104ebc-4fe4-4568-ac24-b34eb1a238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11860C-241B-47A2-BABF-B646A6660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3cafc4-93ba-489e-88e0-5310d8e166b9"/>
    <ds:schemaRef ds:uri="2b104ebc-4fe4-4568-ac24-b34eb1a23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90569F-8888-45C4-BCBA-B8246A4404AF}">
  <ds:schemaRefs>
    <ds:schemaRef ds:uri="http://schemas.microsoft.com/sharepoint/v3/contenttype/forms"/>
  </ds:schemaRefs>
</ds:datastoreItem>
</file>

<file path=customXml/itemProps3.xml><?xml version="1.0" encoding="utf-8"?>
<ds:datastoreItem xmlns:ds="http://schemas.openxmlformats.org/officeDocument/2006/customXml" ds:itemID="{A39C352E-6CC4-47DD-B2B8-1CAA64AFBF93}">
  <ds:schemaRefs>
    <ds:schemaRef ds:uri="http://purl.org/dc/terms/"/>
    <ds:schemaRef ds:uri="0e3cafc4-93ba-489e-88e0-5310d8e166b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b104ebc-4fe4-4568-ac24-b34eb1a2388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TAT PPT 2020</Template>
  <TotalTime>160</TotalTime>
  <Words>609</Words>
  <Application>Microsoft Office PowerPoint</Application>
  <PresentationFormat>Laajakuva</PresentationFormat>
  <Paragraphs>89</Paragraphs>
  <Slides>6</Slides>
  <Notes>3</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6</vt:i4>
      </vt:variant>
    </vt:vector>
  </HeadingPairs>
  <TitlesOfParts>
    <vt:vector size="12" baseType="lpstr">
      <vt:lpstr>Arial</vt:lpstr>
      <vt:lpstr>Calibri</vt:lpstr>
      <vt:lpstr>Montserrat</vt:lpstr>
      <vt:lpstr>Times New Roman</vt:lpstr>
      <vt:lpstr>TAT 2019</vt:lpstr>
      <vt:lpstr>NYT-Office-teema</vt:lpstr>
      <vt:lpstr>Hajauttaminen,  osa 1</vt:lpstr>
      <vt:lpstr>Mitä on riski?</vt:lpstr>
      <vt:lpstr>Osakesijoittamisen riskit</vt:lpstr>
      <vt:lpstr>Hajautus ja korrelaatio</vt:lpstr>
      <vt:lpstr>PowerPoint-esitys</vt:lpstr>
      <vt:lpstr>Osakesalkun hajauttaminen ja riski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Hajauttaminen, osa 1</dc:title>
  <dc:subject/>
  <dc:creator>Kiljunen Julia</dc:creator>
  <cp:keywords>PPT Power point TAT 2017</cp:keywords>
  <dc:description/>
  <cp:lastModifiedBy>Eija Seppänen</cp:lastModifiedBy>
  <cp:revision>8</cp:revision>
  <dcterms:created xsi:type="dcterms:W3CDTF">2021-01-25T11:18:19Z</dcterms:created>
  <dcterms:modified xsi:type="dcterms:W3CDTF">2025-02-20T07:59:27Z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0x0101001C90B6B78A6941408A90372B3F68DBDA</vt:lpwstr>
  </property>
</Properties>
</file>