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Lst>
  <p:notesMasterIdLst>
    <p:notesMasterId r:id="rId21"/>
  </p:notesMasterIdLst>
  <p:sldIdLst>
    <p:sldId id="276" r:id="rId6"/>
    <p:sldId id="261" r:id="rId7"/>
    <p:sldId id="284" r:id="rId8"/>
    <p:sldId id="285" r:id="rId9"/>
    <p:sldId id="278" r:id="rId10"/>
    <p:sldId id="279" r:id="rId11"/>
    <p:sldId id="275" r:id="rId12"/>
    <p:sldId id="277" r:id="rId13"/>
    <p:sldId id="280" r:id="rId14"/>
    <p:sldId id="281" r:id="rId15"/>
    <p:sldId id="282" r:id="rId16"/>
    <p:sldId id="283" r:id="rId17"/>
    <p:sldId id="286" r:id="rId18"/>
    <p:sldId id="263" r:id="rId19"/>
    <p:sldId id="264" r:id="rId2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9A5E52-3A21-46A6-B2D3-E9C3FF02E5C8}" v="66" dt="2026-02-17T19:46:10.8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1" d="100"/>
          <a:sy n="61" d="100"/>
        </p:scale>
        <p:origin x="88"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sola Karri" userId="efe74266-b50f-47b4-babd-9c6dfcc981f5" providerId="ADAL" clId="{B52CBF90-CD3E-430B-8DBD-B8076A3CB673}"/>
    <pc:docChg chg="undo custSel addSld delSld modSld sldOrd delMainMaster">
      <pc:chgData name="Metsola Karri" userId="efe74266-b50f-47b4-babd-9c6dfcc981f5" providerId="ADAL" clId="{B52CBF90-CD3E-430B-8DBD-B8076A3CB673}" dt="2026-02-19T12:42:10.440" v="184"/>
      <pc:docMkLst>
        <pc:docMk/>
      </pc:docMkLst>
      <pc:sldChg chg="addSp delSp modSp add mod delAnim">
        <pc:chgData name="Metsola Karri" userId="efe74266-b50f-47b4-babd-9c6dfcc981f5" providerId="ADAL" clId="{B52CBF90-CD3E-430B-8DBD-B8076A3CB673}" dt="2026-02-17T15:37:19.055" v="84" actId="1076"/>
        <pc:sldMkLst>
          <pc:docMk/>
          <pc:sldMk cId="4139803979" sldId="261"/>
        </pc:sldMkLst>
        <pc:spChg chg="add mod">
          <ac:chgData name="Metsola Karri" userId="efe74266-b50f-47b4-babd-9c6dfcc981f5" providerId="ADAL" clId="{B52CBF90-CD3E-430B-8DBD-B8076A3CB673}" dt="2026-02-17T15:37:19.055" v="84" actId="1076"/>
          <ac:spMkLst>
            <pc:docMk/>
            <pc:sldMk cId="4139803979" sldId="261"/>
            <ac:spMk id="5" creationId="{4E9871A5-AA85-CCAC-3451-1A73BEB05788}"/>
          </ac:spMkLst>
        </pc:spChg>
        <pc:spChg chg="mod">
          <ac:chgData name="Metsola Karri" userId="efe74266-b50f-47b4-babd-9c6dfcc981f5" providerId="ADAL" clId="{B52CBF90-CD3E-430B-8DBD-B8076A3CB673}" dt="2026-02-17T15:37:16.295" v="83" actId="14100"/>
          <ac:spMkLst>
            <pc:docMk/>
            <pc:sldMk cId="4139803979" sldId="261"/>
            <ac:spMk id="125" creationId="{00000000-0000-0000-0000-000000000000}"/>
          </ac:spMkLst>
        </pc:spChg>
      </pc:sldChg>
      <pc:sldChg chg="delSp modSp add mod">
        <pc:chgData name="Metsola Karri" userId="efe74266-b50f-47b4-babd-9c6dfcc981f5" providerId="ADAL" clId="{B52CBF90-CD3E-430B-8DBD-B8076A3CB673}" dt="2026-02-17T19:43:26.806" v="166" actId="114"/>
        <pc:sldMkLst>
          <pc:docMk/>
          <pc:sldMk cId="3632378789" sldId="263"/>
        </pc:sldMkLst>
        <pc:spChg chg="mod">
          <ac:chgData name="Metsola Karri" userId="efe74266-b50f-47b4-babd-9c6dfcc981f5" providerId="ADAL" clId="{B52CBF90-CD3E-430B-8DBD-B8076A3CB673}" dt="2026-02-17T19:43:26.806" v="166" actId="114"/>
          <ac:spMkLst>
            <pc:docMk/>
            <pc:sldMk cId="3632378789" sldId="263"/>
            <ac:spMk id="126" creationId="{00000000-0000-0000-0000-000000000000}"/>
          </ac:spMkLst>
        </pc:spChg>
      </pc:sldChg>
      <pc:sldChg chg="delSp modSp add mod modAnim">
        <pc:chgData name="Metsola Karri" userId="efe74266-b50f-47b4-babd-9c6dfcc981f5" providerId="ADAL" clId="{B52CBF90-CD3E-430B-8DBD-B8076A3CB673}" dt="2026-02-17T19:46:16.183" v="182" actId="1076"/>
        <pc:sldMkLst>
          <pc:docMk/>
          <pc:sldMk cId="1156284634" sldId="264"/>
        </pc:sldMkLst>
        <pc:spChg chg="mod">
          <ac:chgData name="Metsola Karri" userId="efe74266-b50f-47b4-babd-9c6dfcc981f5" providerId="ADAL" clId="{B52CBF90-CD3E-430B-8DBD-B8076A3CB673}" dt="2026-02-17T19:46:16.183" v="182" actId="1076"/>
          <ac:spMkLst>
            <pc:docMk/>
            <pc:sldMk cId="1156284634" sldId="264"/>
            <ac:spMk id="125" creationId="{00000000-0000-0000-0000-000000000000}"/>
          </ac:spMkLst>
        </pc:spChg>
        <pc:spChg chg="mod">
          <ac:chgData name="Metsola Karri" userId="efe74266-b50f-47b4-babd-9c6dfcc981f5" providerId="ADAL" clId="{B52CBF90-CD3E-430B-8DBD-B8076A3CB673}" dt="2026-02-17T19:46:10.891" v="181" actId="255"/>
          <ac:spMkLst>
            <pc:docMk/>
            <pc:sldMk cId="1156284634" sldId="264"/>
            <ac:spMk id="126" creationId="{00000000-0000-0000-0000-000000000000}"/>
          </ac:spMkLst>
        </pc:spChg>
      </pc:sldChg>
      <pc:sldChg chg="addSp delSp modSp mod setBg modClrScheme chgLayout">
        <pc:chgData name="Metsola Karri" userId="efe74266-b50f-47b4-babd-9c6dfcc981f5" providerId="ADAL" clId="{B52CBF90-CD3E-430B-8DBD-B8076A3CB673}" dt="2026-02-17T15:29:44.513" v="5" actId="26606"/>
        <pc:sldMkLst>
          <pc:docMk/>
          <pc:sldMk cId="1352061119" sldId="275"/>
        </pc:sldMkLst>
        <pc:spChg chg="mod ord">
          <ac:chgData name="Metsola Karri" userId="efe74266-b50f-47b4-babd-9c6dfcc981f5" providerId="ADAL" clId="{B52CBF90-CD3E-430B-8DBD-B8076A3CB673}" dt="2026-02-17T15:29:44.513" v="5" actId="26606"/>
          <ac:spMkLst>
            <pc:docMk/>
            <pc:sldMk cId="1352061119" sldId="275"/>
            <ac:spMk id="2" creationId="{6DFD0689-ECC8-4181-A817-1030F801F641}"/>
          </ac:spMkLst>
        </pc:spChg>
        <pc:spChg chg="mod ord">
          <ac:chgData name="Metsola Karri" userId="efe74266-b50f-47b4-babd-9c6dfcc981f5" providerId="ADAL" clId="{B52CBF90-CD3E-430B-8DBD-B8076A3CB673}" dt="2026-02-17T15:29:44.513" v="5" actId="26606"/>
          <ac:spMkLst>
            <pc:docMk/>
            <pc:sldMk cId="1352061119" sldId="275"/>
            <ac:spMk id="3" creationId="{CF10C097-2EB2-462E-933B-C98E4EA60FA0}"/>
          </ac:spMkLst>
        </pc:spChg>
        <pc:spChg chg="add">
          <ac:chgData name="Metsola Karri" userId="efe74266-b50f-47b4-babd-9c6dfcc981f5" providerId="ADAL" clId="{B52CBF90-CD3E-430B-8DBD-B8076A3CB673}" dt="2026-02-17T15:29:44.513" v="5" actId="26606"/>
          <ac:spMkLst>
            <pc:docMk/>
            <pc:sldMk cId="1352061119" sldId="275"/>
            <ac:spMk id="22" creationId="{1BB867FF-FC45-48F7-8104-F89BE54909F1}"/>
          </ac:spMkLst>
        </pc:spChg>
        <pc:spChg chg="add">
          <ac:chgData name="Metsola Karri" userId="efe74266-b50f-47b4-babd-9c6dfcc981f5" providerId="ADAL" clId="{B52CBF90-CD3E-430B-8DBD-B8076A3CB673}" dt="2026-02-17T15:29:44.513" v="5" actId="26606"/>
          <ac:spMkLst>
            <pc:docMk/>
            <pc:sldMk cId="1352061119" sldId="275"/>
            <ac:spMk id="23" creationId="{8BB56887-D0D5-4F0C-9E19-7247EB83C8B7}"/>
          </ac:spMkLst>
        </pc:spChg>
        <pc:spChg chg="add">
          <ac:chgData name="Metsola Karri" userId="efe74266-b50f-47b4-babd-9c6dfcc981f5" providerId="ADAL" clId="{B52CBF90-CD3E-430B-8DBD-B8076A3CB673}" dt="2026-02-17T15:29:44.513" v="5" actId="26606"/>
          <ac:spMkLst>
            <pc:docMk/>
            <pc:sldMk cId="1352061119" sldId="275"/>
            <ac:spMk id="24" creationId="{081E4A58-353D-44AE-B2FC-2A74E2E400F7}"/>
          </ac:spMkLst>
        </pc:spChg>
      </pc:sldChg>
      <pc:sldChg chg="addSp modSp mod modClrScheme chgLayout">
        <pc:chgData name="Metsola Karri" userId="efe74266-b50f-47b4-babd-9c6dfcc981f5" providerId="ADAL" clId="{B52CBF90-CD3E-430B-8DBD-B8076A3CB673}" dt="2026-02-17T15:33:01.307" v="63" actId="20577"/>
        <pc:sldMkLst>
          <pc:docMk/>
          <pc:sldMk cId="726835577" sldId="276"/>
        </pc:sldMkLst>
        <pc:spChg chg="add mod ord">
          <ac:chgData name="Metsola Karri" userId="efe74266-b50f-47b4-babd-9c6dfcc981f5" providerId="ADAL" clId="{B52CBF90-CD3E-430B-8DBD-B8076A3CB673}" dt="2026-02-17T15:33:01.307" v="63" actId="20577"/>
          <ac:spMkLst>
            <pc:docMk/>
            <pc:sldMk cId="726835577" sldId="276"/>
            <ac:spMk id="2" creationId="{6ECF020B-2DE4-4267-61E4-D0701A45FACE}"/>
          </ac:spMkLst>
        </pc:spChg>
        <pc:spChg chg="mod ord">
          <ac:chgData name="Metsola Karri" userId="efe74266-b50f-47b4-babd-9c6dfcc981f5" providerId="ADAL" clId="{B52CBF90-CD3E-430B-8DBD-B8076A3CB673}" dt="2026-02-17T15:32:47.869" v="48" actId="1076"/>
          <ac:spMkLst>
            <pc:docMk/>
            <pc:sldMk cId="726835577" sldId="276"/>
            <ac:spMk id="3" creationId="{67E35831-77AB-437D-86C0-CB677C879DBE}"/>
          </ac:spMkLst>
        </pc:spChg>
      </pc:sldChg>
      <pc:sldChg chg="delSp modSp mod setBg modClrScheme chgLayout">
        <pc:chgData name="Metsola Karri" userId="efe74266-b50f-47b4-babd-9c6dfcc981f5" providerId="ADAL" clId="{B52CBF90-CD3E-430B-8DBD-B8076A3CB673}" dt="2026-02-17T15:29:56.142" v="7" actId="26606"/>
        <pc:sldMkLst>
          <pc:docMk/>
          <pc:sldMk cId="3109706733" sldId="277"/>
        </pc:sldMkLst>
        <pc:picChg chg="mod ord">
          <ac:chgData name="Metsola Karri" userId="efe74266-b50f-47b4-babd-9c6dfcc981f5" providerId="ADAL" clId="{B52CBF90-CD3E-430B-8DBD-B8076A3CB673}" dt="2026-02-17T15:29:56.142" v="7" actId="26606"/>
          <ac:picMkLst>
            <pc:docMk/>
            <pc:sldMk cId="3109706733" sldId="277"/>
            <ac:picMk id="7" creationId="{9624DC31-B11F-4443-A8DE-C88D64FABBD2}"/>
          </ac:picMkLst>
        </pc:picChg>
      </pc:sldChg>
      <pc:sldChg chg="addSp modSp mod ord setBg modClrScheme chgLayout">
        <pc:chgData name="Metsola Karri" userId="efe74266-b50f-47b4-babd-9c6dfcc981f5" providerId="ADAL" clId="{B52CBF90-CD3E-430B-8DBD-B8076A3CB673}" dt="2026-02-19T12:42:10.440" v="184"/>
        <pc:sldMkLst>
          <pc:docMk/>
          <pc:sldMk cId="1031726572" sldId="278"/>
        </pc:sldMkLst>
        <pc:spChg chg="mod ord">
          <ac:chgData name="Metsola Karri" userId="efe74266-b50f-47b4-babd-9c6dfcc981f5" providerId="ADAL" clId="{B52CBF90-CD3E-430B-8DBD-B8076A3CB673}" dt="2026-02-17T15:30:14.075" v="9" actId="26606"/>
          <ac:spMkLst>
            <pc:docMk/>
            <pc:sldMk cId="1031726572" sldId="278"/>
            <ac:spMk id="2" creationId="{7751C1F2-B9AE-49B2-95E8-40BDDCC2C23B}"/>
          </ac:spMkLst>
        </pc:spChg>
        <pc:spChg chg="mod ord">
          <ac:chgData name="Metsola Karri" userId="efe74266-b50f-47b4-babd-9c6dfcc981f5" providerId="ADAL" clId="{B52CBF90-CD3E-430B-8DBD-B8076A3CB673}" dt="2026-02-17T15:30:14.075" v="9" actId="26606"/>
          <ac:spMkLst>
            <pc:docMk/>
            <pc:sldMk cId="1031726572" sldId="278"/>
            <ac:spMk id="3" creationId="{E3F521C1-3902-438D-8C97-9EED0D8ADFA8}"/>
          </ac:spMkLst>
        </pc:spChg>
        <pc:spChg chg="add">
          <ac:chgData name="Metsola Karri" userId="efe74266-b50f-47b4-babd-9c6dfcc981f5" providerId="ADAL" clId="{B52CBF90-CD3E-430B-8DBD-B8076A3CB673}" dt="2026-02-17T15:30:14.075" v="9" actId="26606"/>
          <ac:spMkLst>
            <pc:docMk/>
            <pc:sldMk cId="1031726572" sldId="278"/>
            <ac:spMk id="8" creationId="{1BB867FF-FC45-48F7-8104-F89BE54909F1}"/>
          </ac:spMkLst>
        </pc:spChg>
        <pc:spChg chg="add">
          <ac:chgData name="Metsola Karri" userId="efe74266-b50f-47b4-babd-9c6dfcc981f5" providerId="ADAL" clId="{B52CBF90-CD3E-430B-8DBD-B8076A3CB673}" dt="2026-02-17T15:30:14.075" v="9" actId="26606"/>
          <ac:spMkLst>
            <pc:docMk/>
            <pc:sldMk cId="1031726572" sldId="278"/>
            <ac:spMk id="10" creationId="{8BB56887-D0D5-4F0C-9E19-7247EB83C8B7}"/>
          </ac:spMkLst>
        </pc:spChg>
        <pc:spChg chg="add">
          <ac:chgData name="Metsola Karri" userId="efe74266-b50f-47b4-babd-9c6dfcc981f5" providerId="ADAL" clId="{B52CBF90-CD3E-430B-8DBD-B8076A3CB673}" dt="2026-02-17T15:30:14.075" v="9" actId="26606"/>
          <ac:spMkLst>
            <pc:docMk/>
            <pc:sldMk cId="1031726572" sldId="278"/>
            <ac:spMk id="12" creationId="{081E4A58-353D-44AE-B2FC-2A74E2E400F7}"/>
          </ac:spMkLst>
        </pc:spChg>
      </pc:sldChg>
      <pc:sldChg chg="delSp modSp mod ord setBg modClrScheme chgLayout">
        <pc:chgData name="Metsola Karri" userId="efe74266-b50f-47b4-babd-9c6dfcc981f5" providerId="ADAL" clId="{B52CBF90-CD3E-430B-8DBD-B8076A3CB673}" dt="2026-02-19T12:42:10.440" v="184"/>
        <pc:sldMkLst>
          <pc:docMk/>
          <pc:sldMk cId="2359887799" sldId="279"/>
        </pc:sldMkLst>
        <pc:picChg chg="mod ord">
          <ac:chgData name="Metsola Karri" userId="efe74266-b50f-47b4-babd-9c6dfcc981f5" providerId="ADAL" clId="{B52CBF90-CD3E-430B-8DBD-B8076A3CB673}" dt="2026-02-17T15:30:26.018" v="11" actId="26606"/>
          <ac:picMkLst>
            <pc:docMk/>
            <pc:sldMk cId="2359887799" sldId="279"/>
            <ac:picMk id="9" creationId="{2A78C0AE-EAD8-4A5A-B7D8-F77C3F7FD44E}"/>
          </ac:picMkLst>
        </pc:picChg>
      </pc:sldChg>
      <pc:sldChg chg="modSp mod setBg modClrScheme chgLayout">
        <pc:chgData name="Metsola Karri" userId="efe74266-b50f-47b4-babd-9c6dfcc981f5" providerId="ADAL" clId="{B52CBF90-CD3E-430B-8DBD-B8076A3CB673}" dt="2026-02-17T15:30:47.484" v="14" actId="1076"/>
        <pc:sldMkLst>
          <pc:docMk/>
          <pc:sldMk cId="2209328770" sldId="280"/>
        </pc:sldMkLst>
        <pc:spChg chg="mod ord">
          <ac:chgData name="Metsola Karri" userId="efe74266-b50f-47b4-babd-9c6dfcc981f5" providerId="ADAL" clId="{B52CBF90-CD3E-430B-8DBD-B8076A3CB673}" dt="2026-02-17T15:30:47.484" v="14" actId="1076"/>
          <ac:spMkLst>
            <pc:docMk/>
            <pc:sldMk cId="2209328770" sldId="280"/>
            <ac:spMk id="2" creationId="{81037921-5CC1-477A-8921-14DE5AA5FAD5}"/>
          </ac:spMkLst>
        </pc:spChg>
        <pc:picChg chg="mod ord">
          <ac:chgData name="Metsola Karri" userId="efe74266-b50f-47b4-babd-9c6dfcc981f5" providerId="ADAL" clId="{B52CBF90-CD3E-430B-8DBD-B8076A3CB673}" dt="2026-02-17T15:30:41.690" v="13" actId="26606"/>
          <ac:picMkLst>
            <pc:docMk/>
            <pc:sldMk cId="2209328770" sldId="280"/>
            <ac:picMk id="5" creationId="{9FCC99D1-7005-42DE-8419-BDC33D167B2C}"/>
          </ac:picMkLst>
        </pc:picChg>
      </pc:sldChg>
      <pc:sldChg chg="addSp modSp mod setBg modClrScheme chgLayout">
        <pc:chgData name="Metsola Karri" userId="efe74266-b50f-47b4-babd-9c6dfcc981f5" providerId="ADAL" clId="{B52CBF90-CD3E-430B-8DBD-B8076A3CB673}" dt="2026-02-17T15:30:57.861" v="16" actId="26606"/>
        <pc:sldMkLst>
          <pc:docMk/>
          <pc:sldMk cId="2194411516" sldId="281"/>
        </pc:sldMkLst>
        <pc:spChg chg="mod ord">
          <ac:chgData name="Metsola Karri" userId="efe74266-b50f-47b4-babd-9c6dfcc981f5" providerId="ADAL" clId="{B52CBF90-CD3E-430B-8DBD-B8076A3CB673}" dt="2026-02-17T15:30:57.861" v="16" actId="26606"/>
          <ac:spMkLst>
            <pc:docMk/>
            <pc:sldMk cId="2194411516" sldId="281"/>
            <ac:spMk id="2" creationId="{D63AF29F-1CB6-4077-B5DD-509332E9DB84}"/>
          </ac:spMkLst>
        </pc:spChg>
        <pc:spChg chg="mod ord">
          <ac:chgData name="Metsola Karri" userId="efe74266-b50f-47b4-babd-9c6dfcc981f5" providerId="ADAL" clId="{B52CBF90-CD3E-430B-8DBD-B8076A3CB673}" dt="2026-02-17T15:30:57.861" v="16" actId="26606"/>
          <ac:spMkLst>
            <pc:docMk/>
            <pc:sldMk cId="2194411516" sldId="281"/>
            <ac:spMk id="3" creationId="{50203D3B-6FEB-48CB-AD03-FDDD4FFB016B}"/>
          </ac:spMkLst>
        </pc:spChg>
        <pc:spChg chg="add">
          <ac:chgData name="Metsola Karri" userId="efe74266-b50f-47b4-babd-9c6dfcc981f5" providerId="ADAL" clId="{B52CBF90-CD3E-430B-8DBD-B8076A3CB673}" dt="2026-02-17T15:30:57.861" v="16" actId="26606"/>
          <ac:spMkLst>
            <pc:docMk/>
            <pc:sldMk cId="2194411516" sldId="281"/>
            <ac:spMk id="8" creationId="{1BB867FF-FC45-48F7-8104-F89BE54909F1}"/>
          </ac:spMkLst>
        </pc:spChg>
        <pc:spChg chg="add">
          <ac:chgData name="Metsola Karri" userId="efe74266-b50f-47b4-babd-9c6dfcc981f5" providerId="ADAL" clId="{B52CBF90-CD3E-430B-8DBD-B8076A3CB673}" dt="2026-02-17T15:30:57.861" v="16" actId="26606"/>
          <ac:spMkLst>
            <pc:docMk/>
            <pc:sldMk cId="2194411516" sldId="281"/>
            <ac:spMk id="10" creationId="{8BB56887-D0D5-4F0C-9E19-7247EB83C8B7}"/>
          </ac:spMkLst>
        </pc:spChg>
        <pc:spChg chg="add">
          <ac:chgData name="Metsola Karri" userId="efe74266-b50f-47b4-babd-9c6dfcc981f5" providerId="ADAL" clId="{B52CBF90-CD3E-430B-8DBD-B8076A3CB673}" dt="2026-02-17T15:30:57.861" v="16" actId="26606"/>
          <ac:spMkLst>
            <pc:docMk/>
            <pc:sldMk cId="2194411516" sldId="281"/>
            <ac:spMk id="12" creationId="{081E4A58-353D-44AE-B2FC-2A74E2E400F7}"/>
          </ac:spMkLst>
        </pc:spChg>
      </pc:sldChg>
      <pc:sldChg chg="addSp modSp mod setBg modClrScheme chgLayout">
        <pc:chgData name="Metsola Karri" userId="efe74266-b50f-47b4-babd-9c6dfcc981f5" providerId="ADAL" clId="{B52CBF90-CD3E-430B-8DBD-B8076A3CB673}" dt="2026-02-17T15:31:09.340" v="18" actId="26606"/>
        <pc:sldMkLst>
          <pc:docMk/>
          <pc:sldMk cId="1305341767" sldId="282"/>
        </pc:sldMkLst>
        <pc:spChg chg="mod ord">
          <ac:chgData name="Metsola Karri" userId="efe74266-b50f-47b4-babd-9c6dfcc981f5" providerId="ADAL" clId="{B52CBF90-CD3E-430B-8DBD-B8076A3CB673}" dt="2026-02-17T15:31:09.340" v="18" actId="26606"/>
          <ac:spMkLst>
            <pc:docMk/>
            <pc:sldMk cId="1305341767" sldId="282"/>
            <ac:spMk id="2" creationId="{D56F128D-29FC-49B7-B321-559EB49463D1}"/>
          </ac:spMkLst>
        </pc:spChg>
        <pc:spChg chg="mod ord">
          <ac:chgData name="Metsola Karri" userId="efe74266-b50f-47b4-babd-9c6dfcc981f5" providerId="ADAL" clId="{B52CBF90-CD3E-430B-8DBD-B8076A3CB673}" dt="2026-02-17T15:31:09.340" v="18" actId="26606"/>
          <ac:spMkLst>
            <pc:docMk/>
            <pc:sldMk cId="1305341767" sldId="282"/>
            <ac:spMk id="3" creationId="{BD0AC14B-71D0-4C6F-B645-B10FF7937B76}"/>
          </ac:spMkLst>
        </pc:spChg>
        <pc:spChg chg="add">
          <ac:chgData name="Metsola Karri" userId="efe74266-b50f-47b4-babd-9c6dfcc981f5" providerId="ADAL" clId="{B52CBF90-CD3E-430B-8DBD-B8076A3CB673}" dt="2026-02-17T15:31:09.340" v="18" actId="26606"/>
          <ac:spMkLst>
            <pc:docMk/>
            <pc:sldMk cId="1305341767" sldId="282"/>
            <ac:spMk id="8" creationId="{1BB867FF-FC45-48F7-8104-F89BE54909F1}"/>
          </ac:spMkLst>
        </pc:spChg>
        <pc:spChg chg="add">
          <ac:chgData name="Metsola Karri" userId="efe74266-b50f-47b4-babd-9c6dfcc981f5" providerId="ADAL" clId="{B52CBF90-CD3E-430B-8DBD-B8076A3CB673}" dt="2026-02-17T15:31:09.340" v="18" actId="26606"/>
          <ac:spMkLst>
            <pc:docMk/>
            <pc:sldMk cId="1305341767" sldId="282"/>
            <ac:spMk id="10" creationId="{8BB56887-D0D5-4F0C-9E19-7247EB83C8B7}"/>
          </ac:spMkLst>
        </pc:spChg>
        <pc:spChg chg="add">
          <ac:chgData name="Metsola Karri" userId="efe74266-b50f-47b4-babd-9c6dfcc981f5" providerId="ADAL" clId="{B52CBF90-CD3E-430B-8DBD-B8076A3CB673}" dt="2026-02-17T15:31:09.340" v="18" actId="26606"/>
          <ac:spMkLst>
            <pc:docMk/>
            <pc:sldMk cId="1305341767" sldId="282"/>
            <ac:spMk id="12" creationId="{081E4A58-353D-44AE-B2FC-2A74E2E400F7}"/>
          </ac:spMkLst>
        </pc:spChg>
      </pc:sldChg>
      <pc:sldChg chg="addSp modSp mod setBg modClrScheme chgLayout">
        <pc:chgData name="Metsola Karri" userId="efe74266-b50f-47b4-babd-9c6dfcc981f5" providerId="ADAL" clId="{B52CBF90-CD3E-430B-8DBD-B8076A3CB673}" dt="2026-02-17T15:31:24.672" v="20" actId="26606"/>
        <pc:sldMkLst>
          <pc:docMk/>
          <pc:sldMk cId="958933090" sldId="283"/>
        </pc:sldMkLst>
        <pc:spChg chg="mod ord">
          <ac:chgData name="Metsola Karri" userId="efe74266-b50f-47b4-babd-9c6dfcc981f5" providerId="ADAL" clId="{B52CBF90-CD3E-430B-8DBD-B8076A3CB673}" dt="2026-02-17T15:31:24.672" v="20" actId="26606"/>
          <ac:spMkLst>
            <pc:docMk/>
            <pc:sldMk cId="958933090" sldId="283"/>
            <ac:spMk id="2" creationId="{8C3B38FA-3D0B-4B7A-9EA1-C2A29413951C}"/>
          </ac:spMkLst>
        </pc:spChg>
        <pc:spChg chg="mod ord">
          <ac:chgData name="Metsola Karri" userId="efe74266-b50f-47b4-babd-9c6dfcc981f5" providerId="ADAL" clId="{B52CBF90-CD3E-430B-8DBD-B8076A3CB673}" dt="2026-02-17T15:31:24.672" v="20" actId="26606"/>
          <ac:spMkLst>
            <pc:docMk/>
            <pc:sldMk cId="958933090" sldId="283"/>
            <ac:spMk id="3" creationId="{3B4C4E8F-941B-4A3B-8B2F-762103820D9F}"/>
          </ac:spMkLst>
        </pc:spChg>
        <pc:spChg chg="add">
          <ac:chgData name="Metsola Karri" userId="efe74266-b50f-47b4-babd-9c6dfcc981f5" providerId="ADAL" clId="{B52CBF90-CD3E-430B-8DBD-B8076A3CB673}" dt="2026-02-17T15:31:24.672" v="20" actId="26606"/>
          <ac:spMkLst>
            <pc:docMk/>
            <pc:sldMk cId="958933090" sldId="283"/>
            <ac:spMk id="8" creationId="{1BB867FF-FC45-48F7-8104-F89BE54909F1}"/>
          </ac:spMkLst>
        </pc:spChg>
        <pc:spChg chg="add">
          <ac:chgData name="Metsola Karri" userId="efe74266-b50f-47b4-babd-9c6dfcc981f5" providerId="ADAL" clId="{B52CBF90-CD3E-430B-8DBD-B8076A3CB673}" dt="2026-02-17T15:31:24.672" v="20" actId="26606"/>
          <ac:spMkLst>
            <pc:docMk/>
            <pc:sldMk cId="958933090" sldId="283"/>
            <ac:spMk id="10" creationId="{8BB56887-D0D5-4F0C-9E19-7247EB83C8B7}"/>
          </ac:spMkLst>
        </pc:spChg>
        <pc:spChg chg="add">
          <ac:chgData name="Metsola Karri" userId="efe74266-b50f-47b4-babd-9c6dfcc981f5" providerId="ADAL" clId="{B52CBF90-CD3E-430B-8DBD-B8076A3CB673}" dt="2026-02-17T15:31:24.672" v="20" actId="26606"/>
          <ac:spMkLst>
            <pc:docMk/>
            <pc:sldMk cId="958933090" sldId="283"/>
            <ac:spMk id="12" creationId="{081E4A58-353D-44AE-B2FC-2A74E2E400F7}"/>
          </ac:spMkLst>
        </pc:spChg>
      </pc:sldChg>
      <pc:sldChg chg="addSp delSp modSp new mod delAnim modAnim">
        <pc:chgData name="Metsola Karri" userId="efe74266-b50f-47b4-babd-9c6dfcc981f5" providerId="ADAL" clId="{B52CBF90-CD3E-430B-8DBD-B8076A3CB673}" dt="2026-02-17T19:19:42.813" v="139" actId="1076"/>
        <pc:sldMkLst>
          <pc:docMk/>
          <pc:sldMk cId="2057423949" sldId="284"/>
        </pc:sldMkLst>
        <pc:spChg chg="add del mod">
          <ac:chgData name="Metsola Karri" userId="efe74266-b50f-47b4-babd-9c6dfcc981f5" providerId="ADAL" clId="{B52CBF90-CD3E-430B-8DBD-B8076A3CB673}" dt="2026-02-17T19:19:36.007" v="137" actId="14100"/>
          <ac:spMkLst>
            <pc:docMk/>
            <pc:sldMk cId="2057423949" sldId="284"/>
            <ac:spMk id="4" creationId="{5E945641-3A76-C073-6B4B-4EBB9C35C1D5}"/>
          </ac:spMkLst>
        </pc:spChg>
        <pc:spChg chg="add mod">
          <ac:chgData name="Metsola Karri" userId="efe74266-b50f-47b4-babd-9c6dfcc981f5" providerId="ADAL" clId="{B52CBF90-CD3E-430B-8DBD-B8076A3CB673}" dt="2026-02-17T19:19:42.813" v="139" actId="1076"/>
          <ac:spMkLst>
            <pc:docMk/>
            <pc:sldMk cId="2057423949" sldId="284"/>
            <ac:spMk id="10" creationId="{001F2783-4B5E-99D9-D9B0-11610D187461}"/>
          </ac:spMkLst>
        </pc:spChg>
      </pc:sldChg>
      <pc:sldChg chg="addSp delSp modSp new mod delAnim modAnim">
        <pc:chgData name="Metsola Karri" userId="efe74266-b50f-47b4-babd-9c6dfcc981f5" providerId="ADAL" clId="{B52CBF90-CD3E-430B-8DBD-B8076A3CB673}" dt="2026-02-17T19:23:13.271" v="150" actId="12"/>
        <pc:sldMkLst>
          <pc:docMk/>
          <pc:sldMk cId="123720705" sldId="285"/>
        </pc:sldMkLst>
        <pc:spChg chg="mod">
          <ac:chgData name="Metsola Karri" userId="efe74266-b50f-47b4-babd-9c6dfcc981f5" providerId="ADAL" clId="{B52CBF90-CD3E-430B-8DBD-B8076A3CB673}" dt="2026-02-17T19:23:13.271" v="150" actId="12"/>
          <ac:spMkLst>
            <pc:docMk/>
            <pc:sldMk cId="123720705" sldId="285"/>
            <ac:spMk id="3" creationId="{A4EDB514-0D20-D8ED-279A-27584548D2E5}"/>
          </ac:spMkLst>
        </pc:spChg>
      </pc:sldChg>
      <pc:sldChg chg="delSp modSp add mod modAnim">
        <pc:chgData name="Metsola Karri" userId="efe74266-b50f-47b4-babd-9c6dfcc981f5" providerId="ADAL" clId="{B52CBF90-CD3E-430B-8DBD-B8076A3CB673}" dt="2026-02-17T19:44:49.208" v="172" actId="27636"/>
        <pc:sldMkLst>
          <pc:docMk/>
          <pc:sldMk cId="2108463271" sldId="286"/>
        </pc:sldMkLst>
        <pc:spChg chg="mod">
          <ac:chgData name="Metsola Karri" userId="efe74266-b50f-47b4-babd-9c6dfcc981f5" providerId="ADAL" clId="{B52CBF90-CD3E-430B-8DBD-B8076A3CB673}" dt="2026-02-17T19:44:49.208" v="172" actId="27636"/>
          <ac:spMkLst>
            <pc:docMk/>
            <pc:sldMk cId="2108463271" sldId="286"/>
            <ac:spMk id="1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1F7F3-C6E3-4924-8F28-91E6F9EB8100}" type="datetimeFigureOut">
              <a:rPr lang="fi-FI" smtClean="0"/>
              <a:t>19.2.2026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356FD6-3C1C-446C-8BD8-EAB2E75B308C}" type="slidenum">
              <a:rPr lang="fi-FI" smtClean="0"/>
              <a:t>‹#›</a:t>
            </a:fld>
            <a:endParaRPr lang="fi-FI"/>
          </a:p>
        </p:txBody>
      </p:sp>
    </p:spTree>
    <p:extLst>
      <p:ext uri="{BB962C8B-B14F-4D97-AF65-F5344CB8AC3E}">
        <p14:creationId xmlns:p14="http://schemas.microsoft.com/office/powerpoint/2010/main" val="4135897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79768" y="4777195"/>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420688"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2246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79768" y="4777195"/>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420688"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1484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79768" y="4777195"/>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420688"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868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79768" y="4777195"/>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i-FI" b="1" dirty="0"/>
              <a:t>Tehtävän avaus:</a:t>
            </a:r>
          </a:p>
          <a:p>
            <a:pPr marL="0" lvl="0" indent="0" algn="l" rtl="0">
              <a:spcBef>
                <a:spcPts val="0"/>
              </a:spcBef>
              <a:spcAft>
                <a:spcPts val="0"/>
              </a:spcAft>
              <a:buNone/>
            </a:pPr>
            <a:endParaRPr lang="fi-FI" dirty="0"/>
          </a:p>
          <a:p>
            <a:pPr marL="0" lvl="0" indent="0" algn="l" rtl="0">
              <a:spcBef>
                <a:spcPts val="0"/>
              </a:spcBef>
              <a:spcAft>
                <a:spcPts val="0"/>
              </a:spcAft>
              <a:buNone/>
            </a:pPr>
            <a:r>
              <a:rPr lang="fi-FI" dirty="0"/>
              <a:t>a) lottovoitto</a:t>
            </a:r>
          </a:p>
          <a:p>
            <a:pPr marL="171450" lvl="0" indent="-171450" algn="l" rtl="0">
              <a:spcBef>
                <a:spcPts val="0"/>
              </a:spcBef>
              <a:spcAft>
                <a:spcPts val="0"/>
              </a:spcAft>
              <a:buFont typeface="Arial" panose="020B0604020202020204" pitchFamily="34" charset="0"/>
              <a:buChar char="•"/>
            </a:pPr>
            <a:r>
              <a:rPr lang="fi-FI" dirty="0"/>
              <a:t>Oikeudenmukaisesti hankittua, mutta ei ansaittua. Voitto perustuu hyvään tuuriin eikä ansioihin.</a:t>
            </a:r>
          </a:p>
          <a:p>
            <a:pPr marL="0" lvl="0" indent="0" algn="l" rtl="0">
              <a:spcBef>
                <a:spcPts val="0"/>
              </a:spcBef>
              <a:spcAft>
                <a:spcPts val="0"/>
              </a:spcAft>
              <a:buNone/>
            </a:pPr>
            <a:endParaRPr lang="fi-FI" dirty="0"/>
          </a:p>
          <a:p>
            <a:pPr marL="0" lvl="0" indent="0" algn="l" rtl="0">
              <a:spcBef>
                <a:spcPts val="0"/>
              </a:spcBef>
              <a:spcAft>
                <a:spcPts val="0"/>
              </a:spcAft>
              <a:buNone/>
            </a:pPr>
            <a:r>
              <a:rPr lang="fi-FI" dirty="0"/>
              <a:t>b) pokeriturnauksen voittaminen</a:t>
            </a:r>
          </a:p>
          <a:p>
            <a:pPr marL="171450" lvl="0" indent="-171450" algn="l" rtl="0">
              <a:spcBef>
                <a:spcPts val="0"/>
              </a:spcBef>
              <a:spcAft>
                <a:spcPts val="0"/>
              </a:spcAft>
              <a:buFont typeface="Arial" panose="020B0604020202020204" pitchFamily="34" charset="0"/>
              <a:buChar char="•"/>
            </a:pPr>
            <a:r>
              <a:rPr lang="fi-FI" dirty="0"/>
              <a:t>Kunhan voittaja pelaa sääntöjen mukaan, vauraus on oikeudenmukaisesti hankittua ja ansaittua. Pokerissa tuuri vaikuttaa, mutta turnauksen voittaminen vaatii taitoa.</a:t>
            </a:r>
          </a:p>
          <a:p>
            <a:pPr marL="0" lvl="0" indent="0" algn="l" rtl="0">
              <a:spcBef>
                <a:spcPts val="0"/>
              </a:spcBef>
              <a:spcAft>
                <a:spcPts val="0"/>
              </a:spcAft>
              <a:buNone/>
            </a:pPr>
            <a:endParaRPr lang="fi-FI" dirty="0"/>
          </a:p>
          <a:p>
            <a:pPr marL="0" lvl="0" indent="0" algn="l" rtl="0">
              <a:spcBef>
                <a:spcPts val="0"/>
              </a:spcBef>
              <a:spcAft>
                <a:spcPts val="0"/>
              </a:spcAft>
              <a:buNone/>
            </a:pPr>
            <a:r>
              <a:rPr lang="fi-FI" dirty="0"/>
              <a:t>c) pörssikeinottelu</a:t>
            </a:r>
          </a:p>
          <a:p>
            <a:pPr marL="171450" lvl="0" indent="-171450" algn="l" rtl="0">
              <a:spcBef>
                <a:spcPts val="0"/>
              </a:spcBef>
              <a:spcAft>
                <a:spcPts val="0"/>
              </a:spcAft>
              <a:buFont typeface="Arial" panose="020B0604020202020204" pitchFamily="34" charset="0"/>
              <a:buChar char="•"/>
            </a:pPr>
            <a:r>
              <a:rPr lang="fi-FI" dirty="0"/>
              <a:t>Keinottelussa on aste-eroja sekä oikeudenmukaisuuden että laillisuuden näkökulmasta, joten vauraus voi oikeudenmukaisesti tai epäoikeudenmukaisesti hankittua. </a:t>
            </a:r>
            <a:r>
              <a:rPr lang="fi-FI" dirty="0" err="1"/>
              <a:t>Pörssikeinottulussa</a:t>
            </a:r>
            <a:r>
              <a:rPr lang="fi-FI" dirty="0"/>
              <a:t> onnistuminen vaatii sekä tuuria että taitoa, joten vauraus on periaatteessa omalla työllä ja riskinotolla ansaittua.</a:t>
            </a:r>
          </a:p>
          <a:p>
            <a:pPr marL="0" lvl="0" indent="0" algn="l" rtl="0">
              <a:spcBef>
                <a:spcPts val="0"/>
              </a:spcBef>
              <a:spcAft>
                <a:spcPts val="0"/>
              </a:spcAft>
              <a:buNone/>
            </a:pPr>
            <a:endParaRPr lang="fi-FI" dirty="0"/>
          </a:p>
          <a:p>
            <a:pPr marL="0" lvl="0" indent="0" algn="l" rtl="0">
              <a:spcBef>
                <a:spcPts val="0"/>
              </a:spcBef>
              <a:spcAft>
                <a:spcPts val="0"/>
              </a:spcAft>
              <a:buNone/>
            </a:pPr>
            <a:r>
              <a:rPr lang="fi-FI" dirty="0"/>
              <a:t>d) naimisiinmeno rikkaan kanssa</a:t>
            </a:r>
          </a:p>
          <a:p>
            <a:pPr marL="171450" lvl="0" indent="-171450" algn="l" rtl="0">
              <a:spcBef>
                <a:spcPts val="0"/>
              </a:spcBef>
              <a:spcAft>
                <a:spcPts val="0"/>
              </a:spcAft>
              <a:buFont typeface="Arial" panose="020B0604020202020204" pitchFamily="34" charset="0"/>
              <a:buChar char="•"/>
            </a:pPr>
            <a:r>
              <a:rPr lang="fi-FI" dirty="0"/>
              <a:t>Vauraus on oikeudenmukaisesti hankittua, ellei naimisiinmeno perustu petollisuuteen. Köyhemmän osapuolen vauraus ei perustu hänen omiin ansioihinsa, joten se ei ole ansaittua.</a:t>
            </a:r>
          </a:p>
          <a:p>
            <a:pPr marL="171450" lvl="0" indent="-171450" algn="l" rtl="0">
              <a:spcBef>
                <a:spcPts val="0"/>
              </a:spcBef>
              <a:spcAft>
                <a:spcPts val="0"/>
              </a:spcAft>
              <a:buFont typeface="Arial" panose="020B0604020202020204" pitchFamily="34" charset="0"/>
              <a:buChar char="•"/>
            </a:pPr>
            <a:endParaRPr lang="fi-FI" dirty="0"/>
          </a:p>
          <a:p>
            <a:pPr marL="0" lvl="0" indent="0" algn="l" rtl="0">
              <a:spcBef>
                <a:spcPts val="0"/>
              </a:spcBef>
              <a:spcAft>
                <a:spcPts val="0"/>
              </a:spcAft>
              <a:buNone/>
            </a:pPr>
            <a:r>
              <a:rPr lang="fi-FI" dirty="0"/>
              <a:t>e) sukulaisen järjestämä hyväpalkkainen työ</a:t>
            </a:r>
          </a:p>
          <a:p>
            <a:pPr marL="171450" lvl="0" indent="-171450" algn="l" rtl="0">
              <a:spcBef>
                <a:spcPts val="0"/>
              </a:spcBef>
              <a:spcAft>
                <a:spcPts val="0"/>
              </a:spcAft>
              <a:buFont typeface="Arial" panose="020B0604020202020204" pitchFamily="34" charset="0"/>
              <a:buChar char="•"/>
            </a:pPr>
            <a:r>
              <a:rPr lang="fi-FI" dirty="0"/>
              <a:t>Epäoikeudenmukaista, sillä työpaikkaa ei ole jaettu puolueettomasti vaan omaa sukua suosien. Jos hyvä palkka perustuu vain sukulaissuhteeseen, se ei ole myöskään ansaittua. Toisaalta parempi palkka voi olla myös ansaittua, jos sen perusteena on työntekijän osaaminen, koulutus tai työn vaativuus.</a:t>
            </a:r>
          </a:p>
          <a:p>
            <a:pPr marL="171450" lvl="0" indent="-171450" algn="l" rtl="0">
              <a:spcBef>
                <a:spcPts val="0"/>
              </a:spcBef>
              <a:spcAft>
                <a:spcPts val="0"/>
              </a:spcAft>
              <a:buFont typeface="Arial" panose="020B0604020202020204" pitchFamily="34" charset="0"/>
              <a:buChar char="•"/>
            </a:pPr>
            <a:endParaRPr lang="fi-FI" dirty="0"/>
          </a:p>
          <a:p>
            <a:pPr marL="0" lvl="0" indent="0" algn="l" rtl="0">
              <a:spcBef>
                <a:spcPts val="0"/>
              </a:spcBef>
              <a:spcAft>
                <a:spcPts val="0"/>
              </a:spcAft>
              <a:buNone/>
            </a:pPr>
            <a:r>
              <a:rPr lang="fi-FI" dirty="0"/>
              <a:t>f) kadulta löydetty kassillinen rahaa</a:t>
            </a:r>
          </a:p>
          <a:p>
            <a:pPr marL="171450" lvl="0" indent="-171450" algn="l" rtl="0">
              <a:spcBef>
                <a:spcPts val="0"/>
              </a:spcBef>
              <a:spcAft>
                <a:spcPts val="0"/>
              </a:spcAft>
              <a:buFont typeface="Arial" panose="020B0604020202020204" pitchFamily="34" charset="0"/>
              <a:buChar char="•"/>
            </a:pPr>
            <a:r>
              <a:rPr lang="fi-FI" dirty="0"/>
              <a:t>Ei missään tapauksessa ansaittua. Vaikka sanonta kuuluu, että ”löytäjä saa pitää”, niin lain näkökulmasta löytäjällä on velvollisuus etsiä rahojen oikea omistaja tai vietävä ne poliisille. Jos löytäjä pitää rahat, vauraus on epäoikeudenmukaisesti hankittua.</a:t>
            </a:r>
            <a:endParaRPr dirty="0"/>
          </a:p>
        </p:txBody>
      </p:sp>
      <p:sp>
        <p:nvSpPr>
          <p:cNvPr id="123" name="Google Shape;123;p5:notes"/>
          <p:cNvSpPr>
            <a:spLocks noGrp="1" noRot="1" noChangeAspect="1"/>
          </p:cNvSpPr>
          <p:nvPr>
            <p:ph type="sldImg" idx="2"/>
          </p:nvPr>
        </p:nvSpPr>
        <p:spPr>
          <a:xfrm>
            <a:off x="420688"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7628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7D2EFB4-7A98-4450-B334-C2E79757CE6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53FD2DD-A0CC-4966-B353-797E6EF685F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46FCD876-8D5B-45B3-A6E8-A0363141CCEA}"/>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5" name="Alatunnisteen paikkamerkki 4">
            <a:extLst>
              <a:ext uri="{FF2B5EF4-FFF2-40B4-BE49-F238E27FC236}">
                <a16:creationId xmlns:a16="http://schemas.microsoft.com/office/drawing/2014/main" id="{50565FA2-C4ED-4B04-BB41-5A8C874264C5}"/>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963D52F9-48C1-4A4E-B8C1-9819D4635BBB}"/>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2132602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F5C7F4-92BC-41A1-A41D-9007B970B808}"/>
              </a:ext>
            </a:extLst>
          </p:cNvPr>
          <p:cNvSpPr>
            <a:spLocks noGrp="1"/>
          </p:cNvSpPr>
          <p:nvPr>
            <p:ph type="title"/>
          </p:nvPr>
        </p:nvSpPr>
        <p:spPr>
          <a:xfrm>
            <a:off x="838200" y="365125"/>
            <a:ext cx="10515600" cy="1325563"/>
          </a:xfrm>
          <a:prstGeom prst="rect">
            <a:avLst/>
          </a:prstGeom>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FFF32AB1-3C53-49C1-93C7-4EB748B1089C}"/>
              </a:ext>
            </a:extLst>
          </p:cNvPr>
          <p:cNvSpPr>
            <a:spLocks noGrp="1"/>
          </p:cNvSpPr>
          <p:nvPr>
            <p:ph type="body" orient="vert" idx="1"/>
          </p:nvPr>
        </p:nvSpPr>
        <p:spPr>
          <a:xfrm>
            <a:off x="838200" y="1825625"/>
            <a:ext cx="10515600" cy="43513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E8215D1-FD9C-4B80-B6EC-377361EEB541}"/>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5" name="Alatunnisteen paikkamerkki 4">
            <a:extLst>
              <a:ext uri="{FF2B5EF4-FFF2-40B4-BE49-F238E27FC236}">
                <a16:creationId xmlns:a16="http://schemas.microsoft.com/office/drawing/2014/main" id="{86AE523E-9826-4ECA-84E8-B40E07313AE5}"/>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B1E73BE-CEBB-4F3C-B689-DDA38D8F67E9}"/>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2532097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EEE900BB-366E-4F27-840D-AA3E10D9E4F9}"/>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36686B5C-F8B5-408A-B673-6CF8CCC7B685}"/>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3FBB6D7-0241-449D-9BB1-11BF485D06B0}"/>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5" name="Alatunnisteen paikkamerkki 4">
            <a:extLst>
              <a:ext uri="{FF2B5EF4-FFF2-40B4-BE49-F238E27FC236}">
                <a16:creationId xmlns:a16="http://schemas.microsoft.com/office/drawing/2014/main" id="{B78197AA-F6CC-47DB-A88F-BAFEBF27A43E}"/>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041F4EFA-DC67-4C6A-837D-546780799CCE}"/>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1158998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Mukautettu asettelu">
  <p:cSld name="7_Mukautettu asettelu">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575757"/>
              </a:buClr>
              <a:buSzPts val="88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4"/>
          <p:cNvSpPr txBox="1">
            <a:spLocks noGrp="1"/>
          </p:cNvSpPr>
          <p:nvPr>
            <p:ph type="body" idx="1"/>
          </p:nvPr>
        </p:nvSpPr>
        <p:spPr>
          <a:xfrm>
            <a:off x="838200" y="1865257"/>
            <a:ext cx="10515600" cy="4072974"/>
          </a:xfrm>
          <a:prstGeom prst="rect">
            <a:avLst/>
          </a:prstGeom>
          <a:noFill/>
          <a:ln>
            <a:noFill/>
          </a:ln>
        </p:spPr>
        <p:txBody>
          <a:bodyPr spcFirstLastPara="1" wrap="square" lIns="91425" tIns="45700" rIns="91425" bIns="45700" anchor="t" anchorCtr="0">
            <a:normAutofit/>
          </a:bodyPr>
          <a:lstStyle>
            <a:lvl1pPr marL="228600" lvl="0" indent="-114300" algn="l">
              <a:lnSpc>
                <a:spcPct val="90000"/>
              </a:lnSpc>
              <a:spcBef>
                <a:spcPts val="1000"/>
              </a:spcBef>
              <a:spcAft>
                <a:spcPts val="0"/>
              </a:spcAft>
              <a:buClr>
                <a:schemeClr val="dk1"/>
              </a:buClr>
              <a:buSzPts val="6000"/>
              <a:buFont typeface="Calibri"/>
              <a:buNone/>
              <a:defRPr sz="3000"/>
            </a:lvl1pPr>
            <a:lvl2pPr marL="457200" lvl="1" indent="-285750" algn="l">
              <a:lnSpc>
                <a:spcPct val="90000"/>
              </a:lnSpc>
              <a:spcBef>
                <a:spcPts val="500"/>
              </a:spcBef>
              <a:spcAft>
                <a:spcPts val="0"/>
              </a:spcAft>
              <a:buClr>
                <a:schemeClr val="dk1"/>
              </a:buClr>
              <a:buSzPts val="5400"/>
              <a:buChar char="•"/>
              <a:defRPr sz="2700"/>
            </a:lvl2pPr>
            <a:lvl3pPr marL="685800" lvl="2" indent="-266700" algn="l">
              <a:lnSpc>
                <a:spcPct val="90000"/>
              </a:lnSpc>
              <a:spcBef>
                <a:spcPts val="500"/>
              </a:spcBef>
              <a:spcAft>
                <a:spcPts val="0"/>
              </a:spcAft>
              <a:buClr>
                <a:schemeClr val="dk1"/>
              </a:buClr>
              <a:buSzPts val="4800"/>
              <a:buChar char="•"/>
              <a:defRPr sz="2400"/>
            </a:lvl3pPr>
            <a:lvl4pPr marL="914400" lvl="3" indent="-171450" algn="l">
              <a:lnSpc>
                <a:spcPct val="90000"/>
              </a:lnSpc>
              <a:spcBef>
                <a:spcPts val="500"/>
              </a:spcBef>
              <a:spcAft>
                <a:spcPts val="0"/>
              </a:spcAft>
              <a:buClr>
                <a:schemeClr val="dk1"/>
              </a:buClr>
              <a:buSzPts val="1800"/>
              <a:buChar char="•"/>
              <a:defRPr/>
            </a:lvl4pPr>
            <a:lvl5pPr marL="1143000" lvl="4" indent="-171450" algn="l">
              <a:lnSpc>
                <a:spcPct val="90000"/>
              </a:lnSpc>
              <a:spcBef>
                <a:spcPts val="500"/>
              </a:spcBef>
              <a:spcAft>
                <a:spcPts val="0"/>
              </a:spcAft>
              <a:buClr>
                <a:schemeClr val="dk1"/>
              </a:buClr>
              <a:buSzPts val="1800"/>
              <a:buChar char="•"/>
              <a:defRPr/>
            </a:lvl5pPr>
            <a:lvl6pPr marL="1371600" lvl="5" indent="-171450" algn="l">
              <a:lnSpc>
                <a:spcPct val="90000"/>
              </a:lnSpc>
              <a:spcBef>
                <a:spcPts val="500"/>
              </a:spcBef>
              <a:spcAft>
                <a:spcPts val="0"/>
              </a:spcAft>
              <a:buClr>
                <a:schemeClr val="dk1"/>
              </a:buClr>
              <a:buSzPts val="1800"/>
              <a:buChar char="•"/>
              <a:defRPr/>
            </a:lvl6pPr>
            <a:lvl7pPr marL="1600200" lvl="6" indent="-171450" algn="l">
              <a:lnSpc>
                <a:spcPct val="90000"/>
              </a:lnSpc>
              <a:spcBef>
                <a:spcPts val="500"/>
              </a:spcBef>
              <a:spcAft>
                <a:spcPts val="0"/>
              </a:spcAft>
              <a:buClr>
                <a:schemeClr val="dk1"/>
              </a:buClr>
              <a:buSzPts val="1800"/>
              <a:buChar char="•"/>
              <a:defRPr/>
            </a:lvl7pPr>
            <a:lvl8pPr marL="1828800" lvl="7" indent="-171450" algn="l">
              <a:lnSpc>
                <a:spcPct val="90000"/>
              </a:lnSpc>
              <a:spcBef>
                <a:spcPts val="500"/>
              </a:spcBef>
              <a:spcAft>
                <a:spcPts val="0"/>
              </a:spcAft>
              <a:buClr>
                <a:schemeClr val="dk1"/>
              </a:buClr>
              <a:buSzPts val="1800"/>
              <a:buChar char="•"/>
              <a:defRPr/>
            </a:lvl8pPr>
            <a:lvl9pPr marL="2057400" lvl="8" indent="-171450" algn="l">
              <a:lnSpc>
                <a:spcPct val="90000"/>
              </a:lnSpc>
              <a:spcBef>
                <a:spcPts val="500"/>
              </a:spcBef>
              <a:spcAft>
                <a:spcPts val="0"/>
              </a:spcAft>
              <a:buClr>
                <a:schemeClr val="dk1"/>
              </a:buClr>
              <a:buSzPts val="1800"/>
              <a:buChar char="•"/>
              <a:defRPr/>
            </a:lvl9pPr>
          </a:lstStyle>
          <a:p>
            <a:endParaRPr/>
          </a:p>
        </p:txBody>
      </p:sp>
      <p:sp>
        <p:nvSpPr>
          <p:cNvPr id="33" name="Google Shape;33;p4"/>
          <p:cNvSpPr txBox="1">
            <a:spLocks noGrp="1"/>
          </p:cNvSpPr>
          <p:nvPr>
            <p:ph type="sldNum" idx="12"/>
          </p:nvPr>
        </p:nvSpPr>
        <p:spPr>
          <a:xfrm>
            <a:off x="8610600" y="6165484"/>
            <a:ext cx="2743200" cy="365125"/>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200" b="0" i="0" u="none" strike="noStrike" cap="none">
                <a:solidFill>
                  <a:srgbClr val="575757"/>
                </a:solidFill>
                <a:latin typeface="Calibri"/>
                <a:ea typeface="Calibri"/>
                <a:cs typeface="Calibri"/>
                <a:sym typeface="Calibri"/>
              </a:defRPr>
            </a:lvl1pPr>
            <a:lvl2pPr marL="0" lvl="1" indent="0" algn="r">
              <a:spcBef>
                <a:spcPts val="0"/>
              </a:spcBef>
              <a:buNone/>
              <a:defRPr sz="1200" b="0" i="0" u="none" strike="noStrike" cap="none">
                <a:solidFill>
                  <a:srgbClr val="575757"/>
                </a:solidFill>
                <a:latin typeface="Calibri"/>
                <a:ea typeface="Calibri"/>
                <a:cs typeface="Calibri"/>
                <a:sym typeface="Calibri"/>
              </a:defRPr>
            </a:lvl2pPr>
            <a:lvl3pPr marL="0" lvl="2" indent="0" algn="r">
              <a:spcBef>
                <a:spcPts val="0"/>
              </a:spcBef>
              <a:buNone/>
              <a:defRPr sz="1200" b="0" i="0" u="none" strike="noStrike" cap="none">
                <a:solidFill>
                  <a:srgbClr val="575757"/>
                </a:solidFill>
                <a:latin typeface="Calibri"/>
                <a:ea typeface="Calibri"/>
                <a:cs typeface="Calibri"/>
                <a:sym typeface="Calibri"/>
              </a:defRPr>
            </a:lvl3pPr>
            <a:lvl4pPr marL="0" lvl="3" indent="0" algn="r">
              <a:spcBef>
                <a:spcPts val="0"/>
              </a:spcBef>
              <a:buNone/>
              <a:defRPr sz="1200" b="0" i="0" u="none" strike="noStrike" cap="none">
                <a:solidFill>
                  <a:srgbClr val="575757"/>
                </a:solidFill>
                <a:latin typeface="Calibri"/>
                <a:ea typeface="Calibri"/>
                <a:cs typeface="Calibri"/>
                <a:sym typeface="Calibri"/>
              </a:defRPr>
            </a:lvl4pPr>
            <a:lvl5pPr marL="0" lvl="4" indent="0" algn="r">
              <a:spcBef>
                <a:spcPts val="0"/>
              </a:spcBef>
              <a:buNone/>
              <a:defRPr sz="1200" b="0" i="0" u="none" strike="noStrike" cap="none">
                <a:solidFill>
                  <a:srgbClr val="575757"/>
                </a:solidFill>
                <a:latin typeface="Calibri"/>
                <a:ea typeface="Calibri"/>
                <a:cs typeface="Calibri"/>
                <a:sym typeface="Calibri"/>
              </a:defRPr>
            </a:lvl5pPr>
            <a:lvl6pPr marL="0" lvl="5" indent="0" algn="r">
              <a:spcBef>
                <a:spcPts val="0"/>
              </a:spcBef>
              <a:buNone/>
              <a:defRPr sz="1200" b="0" i="0" u="none" strike="noStrike" cap="none">
                <a:solidFill>
                  <a:srgbClr val="575757"/>
                </a:solidFill>
                <a:latin typeface="Calibri"/>
                <a:ea typeface="Calibri"/>
                <a:cs typeface="Calibri"/>
                <a:sym typeface="Calibri"/>
              </a:defRPr>
            </a:lvl6pPr>
            <a:lvl7pPr marL="0" lvl="6" indent="0" algn="r">
              <a:spcBef>
                <a:spcPts val="0"/>
              </a:spcBef>
              <a:buNone/>
              <a:defRPr sz="1200" b="0" i="0" u="none" strike="noStrike" cap="none">
                <a:solidFill>
                  <a:srgbClr val="575757"/>
                </a:solidFill>
                <a:latin typeface="Calibri"/>
                <a:ea typeface="Calibri"/>
                <a:cs typeface="Calibri"/>
                <a:sym typeface="Calibri"/>
              </a:defRPr>
            </a:lvl7pPr>
            <a:lvl8pPr marL="0" lvl="7" indent="0" algn="r">
              <a:spcBef>
                <a:spcPts val="0"/>
              </a:spcBef>
              <a:buNone/>
              <a:defRPr sz="1200" b="0" i="0" u="none" strike="noStrike" cap="none">
                <a:solidFill>
                  <a:srgbClr val="575757"/>
                </a:solidFill>
                <a:latin typeface="Calibri"/>
                <a:ea typeface="Calibri"/>
                <a:cs typeface="Calibri"/>
                <a:sym typeface="Calibri"/>
              </a:defRPr>
            </a:lvl8pPr>
            <a:lvl9pPr marL="0" lvl="8" indent="0" algn="r">
              <a:spcBef>
                <a:spcPts val="0"/>
              </a:spcBef>
              <a:buNone/>
              <a:defRPr sz="1200" b="0" i="0" u="none" strike="noStrike" cap="none">
                <a:solidFill>
                  <a:srgbClr val="575757"/>
                </a:solidFill>
                <a:latin typeface="Calibri"/>
                <a:ea typeface="Calibri"/>
                <a:cs typeface="Calibri"/>
                <a:sym typeface="Calibri"/>
              </a:defRPr>
            </a:lvl9pPr>
          </a:lstStyle>
          <a:p>
            <a:fld id="{00000000-1234-1234-1234-123412341234}" type="slidenum">
              <a:rPr lang="fi-FI" smtClean="0"/>
              <a:pPr/>
              <a:t>‹#›</a:t>
            </a:fld>
            <a:endParaRPr lang="fi-FI"/>
          </a:p>
        </p:txBody>
      </p:sp>
      <p:sp>
        <p:nvSpPr>
          <p:cNvPr id="34" name="Google Shape;34;p4"/>
          <p:cNvSpPr txBox="1">
            <a:spLocks noGrp="1"/>
          </p:cNvSpPr>
          <p:nvPr>
            <p:ph type="ftr" idx="11"/>
          </p:nvPr>
        </p:nvSpPr>
        <p:spPr>
          <a:xfrm>
            <a:off x="810972" y="6127750"/>
            <a:ext cx="4114800" cy="36512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57575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07526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5D784E-DD33-4EEE-9B33-C8292A6BD80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FA1E7894-2931-4155-82E9-9B2467EB68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88ECAED-EC38-4819-91F5-2031958A3E02}"/>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5" name="Alatunnisteen paikkamerkki 4">
            <a:extLst>
              <a:ext uri="{FF2B5EF4-FFF2-40B4-BE49-F238E27FC236}">
                <a16:creationId xmlns:a16="http://schemas.microsoft.com/office/drawing/2014/main" id="{3616A764-8AB4-429B-BCA7-27FD518A377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DE54DAD-CE4F-44BE-8516-D480766A8BB3}"/>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3402431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2F91B76-A0C6-408D-B763-D239EB0551B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F2EDEAD-7A00-4E06-A0BB-47FED736F35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F92D0B6-9038-49E7-8DC2-BEA1CA2803F6}"/>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5" name="Alatunnisteen paikkamerkki 4">
            <a:extLst>
              <a:ext uri="{FF2B5EF4-FFF2-40B4-BE49-F238E27FC236}">
                <a16:creationId xmlns:a16="http://schemas.microsoft.com/office/drawing/2014/main" id="{E9FD5E03-F424-4129-9FC2-B3BA1BA5CB3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FB1C6B0-3540-4F94-95D7-4F8C8448A3A5}"/>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3621084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D0A9C3-2C78-419C-ACC7-A9AB323565A7}"/>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6A6A5F29-F566-4614-AF7B-DEEE91E6F3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D4C16059-704B-45ED-8E7B-995A7077AF2D}"/>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5" name="Alatunnisteen paikkamerkki 4">
            <a:extLst>
              <a:ext uri="{FF2B5EF4-FFF2-40B4-BE49-F238E27FC236}">
                <a16:creationId xmlns:a16="http://schemas.microsoft.com/office/drawing/2014/main" id="{D3E73652-1EEF-47B8-B7DD-3B5865D64C2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330AD8-61FA-47DC-B369-F46098E14A13}"/>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3052255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91960C-8EB7-463A-8722-98FA2BD73FF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D85AC31B-1E8E-4B18-A7F8-8B28EBFE1C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DDB31FF-1D51-47A5-97CA-316BB0B0EE48}"/>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ABE2011D-D3D6-4313-B6DB-6D9C02187FD3}"/>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6" name="Alatunnisteen paikkamerkki 5">
            <a:extLst>
              <a:ext uri="{FF2B5EF4-FFF2-40B4-BE49-F238E27FC236}">
                <a16:creationId xmlns:a16="http://schemas.microsoft.com/office/drawing/2014/main" id="{F18877FE-114E-47B0-A35D-FFFD5874792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7AE26D1-5D3B-4E59-AEDF-EA2ADC319E0A}"/>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147875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46EEF2-ECBB-44DF-BB85-9B3514ECEC5D}"/>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EB01DF64-272D-49D2-A643-5396F4005D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F4EAA2A9-804E-4F8F-89D2-4108F4BEC85B}"/>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69C4F727-D12A-44ED-A58D-E8B00865F1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D392C50C-B5E4-481D-AF73-04E65966A911}"/>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A2A08A-CFFA-4927-B056-B109375E6DF9}"/>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8" name="Alatunnisteen paikkamerkki 7">
            <a:extLst>
              <a:ext uri="{FF2B5EF4-FFF2-40B4-BE49-F238E27FC236}">
                <a16:creationId xmlns:a16="http://schemas.microsoft.com/office/drawing/2014/main" id="{9809F169-D686-4E5D-9992-56A7EF93C612}"/>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4FF18907-A901-485C-B35A-6BE060BD94E6}"/>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3059708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BE4699-FB43-459E-8399-19379D28B8E3}"/>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15605585-9FD8-44C8-AAF2-B5403C99C5B8}"/>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4" name="Alatunnisteen paikkamerkki 3">
            <a:extLst>
              <a:ext uri="{FF2B5EF4-FFF2-40B4-BE49-F238E27FC236}">
                <a16:creationId xmlns:a16="http://schemas.microsoft.com/office/drawing/2014/main" id="{A42337CD-32A0-4B2B-8E7B-4A49C18921C7}"/>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2B9C32C3-4503-4357-A5E4-A57E981DF01A}"/>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13712375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B5D98E5-C275-47C8-95D5-6ABA0CE26435}"/>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3" name="Alatunnisteen paikkamerkki 2">
            <a:extLst>
              <a:ext uri="{FF2B5EF4-FFF2-40B4-BE49-F238E27FC236}">
                <a16:creationId xmlns:a16="http://schemas.microsoft.com/office/drawing/2014/main" id="{3B5AD964-B8C3-4443-A006-49AD98B7DA58}"/>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80803DF2-AB59-4A95-8749-FA5B816C520F}"/>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690121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FA30DB-8542-4D4C-814E-883F76312C9D}"/>
              </a:ext>
            </a:extLst>
          </p:cNvPr>
          <p:cNvSpPr>
            <a:spLocks noGrp="1"/>
          </p:cNvSpPr>
          <p:nvPr>
            <p:ph type="title"/>
          </p:nvPr>
        </p:nvSpPr>
        <p:spPr>
          <a:xfrm>
            <a:off x="838200" y="365125"/>
            <a:ext cx="10515600" cy="1325563"/>
          </a:xfrm>
          <a:prstGeom prst="rect">
            <a:avLst/>
          </a:prstGeom>
        </p:spPr>
        <p:txBody>
          <a:bodyPr/>
          <a:lstStyle/>
          <a:p>
            <a:r>
              <a:rPr lang="fi-FI"/>
              <a:t>Muokkaa ots. perustyyl. napsautt.</a:t>
            </a:r>
          </a:p>
        </p:txBody>
      </p:sp>
      <p:sp>
        <p:nvSpPr>
          <p:cNvPr id="3" name="Sisällön paikkamerkki 2">
            <a:extLst>
              <a:ext uri="{FF2B5EF4-FFF2-40B4-BE49-F238E27FC236}">
                <a16:creationId xmlns:a16="http://schemas.microsoft.com/office/drawing/2014/main" id="{B24DCEC5-6D6F-4E83-85E6-A9B82A8CB457}"/>
              </a:ext>
            </a:extLst>
          </p:cNvPr>
          <p:cNvSpPr>
            <a:spLocks noGrp="1"/>
          </p:cNvSpPr>
          <p:nvPr>
            <p:ph idx="1"/>
          </p:nvPr>
        </p:nvSpPr>
        <p:spPr>
          <a:xfrm>
            <a:off x="838200" y="1825625"/>
            <a:ext cx="10515600" cy="435133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0D07BBF-71BB-487B-A0F2-3A93F7967032}"/>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5" name="Alatunnisteen paikkamerkki 4">
            <a:extLst>
              <a:ext uri="{FF2B5EF4-FFF2-40B4-BE49-F238E27FC236}">
                <a16:creationId xmlns:a16="http://schemas.microsoft.com/office/drawing/2014/main" id="{40EB01BB-D7F0-49E4-9AFB-9D67E3EE626E}"/>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27A51E20-7E29-4BAD-B10E-C7F62156C5A2}"/>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19192804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1D5008-03D0-46F3-93BC-DE4D2D3433F8}"/>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13A1A0AB-12C9-4270-8FEA-BBBB8E4493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A91D128F-1DAC-4AAF-88B5-04E60C3B12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6A224FB-428D-4648-82CE-C1DAF9607CBE}"/>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6" name="Alatunnisteen paikkamerkki 5">
            <a:extLst>
              <a:ext uri="{FF2B5EF4-FFF2-40B4-BE49-F238E27FC236}">
                <a16:creationId xmlns:a16="http://schemas.microsoft.com/office/drawing/2014/main" id="{AF0FE88C-4911-46D8-95AD-B4018AFCAEC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5EE9819-7FCA-4DE2-BB3D-B4934579F6E8}"/>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4667948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A32B89-87CB-46C6-AE7C-225A89D7809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E5A5DA60-EFAE-4C5A-A141-672930D651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FD114402-B39F-41BC-8EFE-9C5E8B19B7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63FF1810-F0F8-49A6-BE3C-FD049C4B4D12}"/>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6" name="Alatunnisteen paikkamerkki 5">
            <a:extLst>
              <a:ext uri="{FF2B5EF4-FFF2-40B4-BE49-F238E27FC236}">
                <a16:creationId xmlns:a16="http://schemas.microsoft.com/office/drawing/2014/main" id="{BBDFE843-7836-44A0-9980-A1FF787CD91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2A2F0B61-7EC8-4F6D-B7B4-BF05780A792D}"/>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2359229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DFD46B-E98C-4037-99AC-6A2706501FFB}"/>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450B3565-4EF4-401E-8599-DB66B13B1AEF}"/>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50B6698-F121-4901-8A6E-92EC241E9FA9}"/>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5" name="Alatunnisteen paikkamerkki 4">
            <a:extLst>
              <a:ext uri="{FF2B5EF4-FFF2-40B4-BE49-F238E27FC236}">
                <a16:creationId xmlns:a16="http://schemas.microsoft.com/office/drawing/2014/main" id="{0BD61C23-B3BA-4DE3-976C-625B71A93CF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BD9933A-C1E3-4523-9C8E-4340ACF6B2DB}"/>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552355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19543111-AC0D-494A-910B-937089F5DF68}"/>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6A252DB8-F143-44F1-910D-346EBC71AAC0}"/>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508FD1C-A865-468B-9278-786766BA5239}"/>
              </a:ext>
            </a:extLst>
          </p:cNvPr>
          <p:cNvSpPr>
            <a:spLocks noGrp="1"/>
          </p:cNvSpPr>
          <p:nvPr>
            <p:ph type="dt" sz="half" idx="10"/>
          </p:nvPr>
        </p:nvSpPr>
        <p:spPr/>
        <p:txBody>
          <a:bodyPr/>
          <a:lstStyle/>
          <a:p>
            <a:fld id="{B2789896-E694-46ED-862E-CCB1C9932ECC}" type="datetimeFigureOut">
              <a:rPr lang="fi-FI" smtClean="0"/>
              <a:t>19.2.2026</a:t>
            </a:fld>
            <a:endParaRPr lang="fi-FI"/>
          </a:p>
        </p:txBody>
      </p:sp>
      <p:sp>
        <p:nvSpPr>
          <p:cNvPr id="5" name="Alatunnisteen paikkamerkki 4">
            <a:extLst>
              <a:ext uri="{FF2B5EF4-FFF2-40B4-BE49-F238E27FC236}">
                <a16:creationId xmlns:a16="http://schemas.microsoft.com/office/drawing/2014/main" id="{43ED863D-17F4-459B-840C-DE01FDD0C5E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F153948-31A9-4C47-BA6E-3ED85071B6DA}"/>
              </a:ext>
            </a:extLst>
          </p:cNvPr>
          <p:cNvSpPr>
            <a:spLocks noGrp="1"/>
          </p:cNvSpPr>
          <p:nvPr>
            <p:ph type="sldNum" sz="quarter" idx="12"/>
          </p:nvPr>
        </p:nvSpPr>
        <p:spPr/>
        <p:txBody>
          <a:bodyPr/>
          <a:lstStyle/>
          <a:p>
            <a:fld id="{E6978A2E-AEC1-4A4C-A347-1C72A44E7ECD}" type="slidenum">
              <a:rPr lang="fi-FI" smtClean="0"/>
              <a:t>‹#›</a:t>
            </a:fld>
            <a:endParaRPr lang="fi-FI"/>
          </a:p>
        </p:txBody>
      </p:sp>
    </p:spTree>
    <p:extLst>
      <p:ext uri="{BB962C8B-B14F-4D97-AF65-F5344CB8AC3E}">
        <p14:creationId xmlns:p14="http://schemas.microsoft.com/office/powerpoint/2010/main" val="3099655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E41DB8-8366-409C-BA7B-4FD385A6C4C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BAC4A8D4-37A0-41E8-9C2A-231CDCE9D3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B0C08350-6DFA-40D3-949C-B3ED844F9FCE}"/>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5" name="Alatunnisteen paikkamerkki 4">
            <a:extLst>
              <a:ext uri="{FF2B5EF4-FFF2-40B4-BE49-F238E27FC236}">
                <a16:creationId xmlns:a16="http://schemas.microsoft.com/office/drawing/2014/main" id="{53AAFCD8-41CF-4051-ADDB-917EF6E28781}"/>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7A23F48A-4E8B-49E0-B80F-B509214C3DD3}"/>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82460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932BB2-0061-414D-9804-0439D80AB84C}"/>
              </a:ext>
            </a:extLst>
          </p:cNvPr>
          <p:cNvSpPr>
            <a:spLocks noGrp="1"/>
          </p:cNvSpPr>
          <p:nvPr>
            <p:ph type="title"/>
          </p:nvPr>
        </p:nvSpPr>
        <p:spPr>
          <a:xfrm>
            <a:off x="838200" y="365125"/>
            <a:ext cx="10515600" cy="1325563"/>
          </a:xfrm>
          <a:prstGeom prst="rect">
            <a:avLst/>
          </a:prstGeom>
        </p:spPr>
        <p:txBody>
          <a:bodyPr/>
          <a:lstStyle/>
          <a:p>
            <a:r>
              <a:rPr lang="fi-FI"/>
              <a:t>Muokkaa ots. perustyyl. napsautt.</a:t>
            </a:r>
          </a:p>
        </p:txBody>
      </p:sp>
      <p:sp>
        <p:nvSpPr>
          <p:cNvPr id="3" name="Sisällön paikkamerkki 2">
            <a:extLst>
              <a:ext uri="{FF2B5EF4-FFF2-40B4-BE49-F238E27FC236}">
                <a16:creationId xmlns:a16="http://schemas.microsoft.com/office/drawing/2014/main" id="{420353AE-2F1D-4950-B7A8-9D89D273ABA2}"/>
              </a:ext>
            </a:extLst>
          </p:cNvPr>
          <p:cNvSpPr>
            <a:spLocks noGrp="1"/>
          </p:cNvSpPr>
          <p:nvPr>
            <p:ph sz="half" idx="1"/>
          </p:nvPr>
        </p:nvSpPr>
        <p:spPr>
          <a:xfrm>
            <a:off x="838200" y="1825625"/>
            <a:ext cx="5181600" cy="435133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C3997FF-40BC-4D4E-874E-DA4A96ECD48B}"/>
              </a:ext>
            </a:extLst>
          </p:cNvPr>
          <p:cNvSpPr>
            <a:spLocks noGrp="1"/>
          </p:cNvSpPr>
          <p:nvPr>
            <p:ph sz="half" idx="2"/>
          </p:nvPr>
        </p:nvSpPr>
        <p:spPr>
          <a:xfrm>
            <a:off x="6172200" y="1825625"/>
            <a:ext cx="5181600" cy="435133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36AD904C-97A4-4F9C-A70F-A6FABC89C915}"/>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6" name="Alatunnisteen paikkamerkki 5">
            <a:extLst>
              <a:ext uri="{FF2B5EF4-FFF2-40B4-BE49-F238E27FC236}">
                <a16:creationId xmlns:a16="http://schemas.microsoft.com/office/drawing/2014/main" id="{18EBDBAD-527C-41E7-9C50-3723296A7DEA}"/>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2D277872-C2F7-48F3-9735-B60E8991E51C}"/>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2087410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91952E4-920A-4F04-96D9-1B50E51BF33D}"/>
              </a:ext>
            </a:extLst>
          </p:cNvPr>
          <p:cNvSpPr>
            <a:spLocks noGrp="1"/>
          </p:cNvSpPr>
          <p:nvPr>
            <p:ph type="title"/>
          </p:nvPr>
        </p:nvSpPr>
        <p:spPr>
          <a:xfrm>
            <a:off x="839788" y="365125"/>
            <a:ext cx="10515600" cy="1325563"/>
          </a:xfrm>
          <a:prstGeom prst="rect">
            <a:avLst/>
          </a:prstGeom>
        </p:spPr>
        <p:txBody>
          <a:bodyPr/>
          <a:lstStyle/>
          <a:p>
            <a:r>
              <a:rPr lang="fi-FI"/>
              <a:t>Muokkaa ots. perustyyl. napsautt.</a:t>
            </a:r>
          </a:p>
        </p:txBody>
      </p:sp>
      <p:sp>
        <p:nvSpPr>
          <p:cNvPr id="3" name="Tekstin paikkamerkki 2">
            <a:extLst>
              <a:ext uri="{FF2B5EF4-FFF2-40B4-BE49-F238E27FC236}">
                <a16:creationId xmlns:a16="http://schemas.microsoft.com/office/drawing/2014/main" id="{55078342-EA3C-4831-AF6C-8C0BEF9A05B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762DA471-E3B5-4192-B075-BF7A4B7A3123}"/>
              </a:ext>
            </a:extLst>
          </p:cNvPr>
          <p:cNvSpPr>
            <a:spLocks noGrp="1"/>
          </p:cNvSpPr>
          <p:nvPr>
            <p:ph sz="half" idx="2"/>
          </p:nvPr>
        </p:nvSpPr>
        <p:spPr>
          <a:xfrm>
            <a:off x="839788" y="2505075"/>
            <a:ext cx="5157787" cy="368458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EDF34D29-60DD-4877-BBC3-39C8C9DE1B2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B6B52A42-97A9-4DCC-8EFB-9A6683EE79C4}"/>
              </a:ext>
            </a:extLst>
          </p:cNvPr>
          <p:cNvSpPr>
            <a:spLocks noGrp="1"/>
          </p:cNvSpPr>
          <p:nvPr>
            <p:ph sz="quarter" idx="4"/>
          </p:nvPr>
        </p:nvSpPr>
        <p:spPr>
          <a:xfrm>
            <a:off x="6172200" y="2505075"/>
            <a:ext cx="5183188" cy="368458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270A5B96-9278-4CBB-BABA-88806EB91DE6}"/>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8" name="Alatunnisteen paikkamerkki 7">
            <a:extLst>
              <a:ext uri="{FF2B5EF4-FFF2-40B4-BE49-F238E27FC236}">
                <a16:creationId xmlns:a16="http://schemas.microsoft.com/office/drawing/2014/main" id="{C7C0DFE1-293A-4216-9C1D-3547ECF60C5E}"/>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9" name="Dian numeron paikkamerkki 8">
            <a:extLst>
              <a:ext uri="{FF2B5EF4-FFF2-40B4-BE49-F238E27FC236}">
                <a16:creationId xmlns:a16="http://schemas.microsoft.com/office/drawing/2014/main" id="{72509F8C-44B7-4460-A4B5-DE7C6181537D}"/>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356485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7C52014-B220-40F8-9345-58D90966D71B}"/>
              </a:ext>
            </a:extLst>
          </p:cNvPr>
          <p:cNvSpPr>
            <a:spLocks noGrp="1"/>
          </p:cNvSpPr>
          <p:nvPr>
            <p:ph type="title"/>
          </p:nvPr>
        </p:nvSpPr>
        <p:spPr>
          <a:xfrm>
            <a:off x="838200" y="365125"/>
            <a:ext cx="10515600" cy="1325563"/>
          </a:xfrm>
          <a:prstGeom prst="rect">
            <a:avLst/>
          </a:prstGeom>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C2600B3-9265-4EF2-86C4-FBB05BF04126}"/>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4" name="Alatunnisteen paikkamerkki 3">
            <a:extLst>
              <a:ext uri="{FF2B5EF4-FFF2-40B4-BE49-F238E27FC236}">
                <a16:creationId xmlns:a16="http://schemas.microsoft.com/office/drawing/2014/main" id="{4A6F9E4E-2892-41A6-A5FD-C396E191C69C}"/>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5" name="Dian numeron paikkamerkki 4">
            <a:extLst>
              <a:ext uri="{FF2B5EF4-FFF2-40B4-BE49-F238E27FC236}">
                <a16:creationId xmlns:a16="http://schemas.microsoft.com/office/drawing/2014/main" id="{F2099284-559E-49FF-87A7-BC800DB600B6}"/>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473914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A5376D6-5B00-481C-B225-324CAC118431}"/>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3" name="Alatunnisteen paikkamerkki 2">
            <a:extLst>
              <a:ext uri="{FF2B5EF4-FFF2-40B4-BE49-F238E27FC236}">
                <a16:creationId xmlns:a16="http://schemas.microsoft.com/office/drawing/2014/main" id="{0EA19002-9B3D-4E68-B130-9F87D14F811A}"/>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4" name="Dian numeron paikkamerkki 3">
            <a:extLst>
              <a:ext uri="{FF2B5EF4-FFF2-40B4-BE49-F238E27FC236}">
                <a16:creationId xmlns:a16="http://schemas.microsoft.com/office/drawing/2014/main" id="{76A6E460-2A0E-4DE1-8C8A-938CDFDC6B23}"/>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357460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DFB3D9-096E-4845-9149-C79BC26880A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3540146E-1C0B-4DE9-9627-AFB0A411E7C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3C5C3DD7-21C7-40ED-92E9-73A97A0B656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C843414-F0EE-41B3-BA4C-5F668E01A5C8}"/>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6" name="Alatunnisteen paikkamerkki 5">
            <a:extLst>
              <a:ext uri="{FF2B5EF4-FFF2-40B4-BE49-F238E27FC236}">
                <a16:creationId xmlns:a16="http://schemas.microsoft.com/office/drawing/2014/main" id="{72EAFEE0-4571-4458-A602-4F2A814E48B9}"/>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BB711BD0-4526-4E3F-83F9-A99EB80CAB8C}"/>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1661637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8DB1A93-5CBB-44F9-B993-120EF7EEF8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CDAA9FC-17D8-4645-98A7-4F896AD95B6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0B07366E-EC6B-42F4-9289-559781E4D54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1D5F1070-54B4-4579-9CBF-5975D10B67D5}"/>
              </a:ext>
            </a:extLst>
          </p:cNvPr>
          <p:cNvSpPr>
            <a:spLocks noGrp="1"/>
          </p:cNvSpPr>
          <p:nvPr>
            <p:ph type="dt" sz="half" idx="10"/>
          </p:nvPr>
        </p:nvSpPr>
        <p:spPr>
          <a:xfrm>
            <a:off x="838200" y="6356350"/>
            <a:ext cx="2743200" cy="365125"/>
          </a:xfrm>
          <a:prstGeom prst="rect">
            <a:avLst/>
          </a:prstGeom>
        </p:spPr>
        <p:txBody>
          <a:bodyPr/>
          <a:lstStyle/>
          <a:p>
            <a:fld id="{1B20A8B4-71C5-4554-A131-6CA1A4CFD104}" type="datetimeFigureOut">
              <a:rPr lang="fi-FI" smtClean="0"/>
              <a:t>19.2.2026</a:t>
            </a:fld>
            <a:endParaRPr lang="fi-FI"/>
          </a:p>
        </p:txBody>
      </p:sp>
      <p:sp>
        <p:nvSpPr>
          <p:cNvPr id="6" name="Alatunnisteen paikkamerkki 5">
            <a:extLst>
              <a:ext uri="{FF2B5EF4-FFF2-40B4-BE49-F238E27FC236}">
                <a16:creationId xmlns:a16="http://schemas.microsoft.com/office/drawing/2014/main" id="{882C78D2-2B57-4D74-BBC9-0AEFE30F627B}"/>
              </a:ext>
            </a:extLst>
          </p:cNvPr>
          <p:cNvSpPr>
            <a:spLocks noGrp="1"/>
          </p:cNvSpPr>
          <p:nvPr>
            <p:ph type="ftr" sz="quarter" idx="11"/>
          </p:nvPr>
        </p:nvSpPr>
        <p:spPr>
          <a:xfrm>
            <a:off x="4038600" y="6356350"/>
            <a:ext cx="4114800"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CF6F3171-7D0D-41D8-BC85-9522EB17325F}"/>
              </a:ext>
            </a:extLst>
          </p:cNvPr>
          <p:cNvSpPr>
            <a:spLocks noGrp="1"/>
          </p:cNvSpPr>
          <p:nvPr>
            <p:ph type="sldNum" sz="quarter" idx="12"/>
          </p:nvPr>
        </p:nvSpPr>
        <p:spPr>
          <a:xfrm>
            <a:off x="8610600" y="6356350"/>
            <a:ext cx="2743200" cy="365125"/>
          </a:xfrm>
          <a:prstGeom prst="rect">
            <a:avLst/>
          </a:prstGeom>
        </p:spPr>
        <p:txBody>
          <a:bodyPr/>
          <a:lstStyle/>
          <a:p>
            <a:fld id="{574564FA-1380-49BA-989C-53FFAF348A9E}" type="slidenum">
              <a:rPr lang="fi-FI" smtClean="0"/>
              <a:t>‹#›</a:t>
            </a:fld>
            <a:endParaRPr lang="fi-FI"/>
          </a:p>
        </p:txBody>
      </p:sp>
    </p:spTree>
    <p:extLst>
      <p:ext uri="{BB962C8B-B14F-4D97-AF65-F5344CB8AC3E}">
        <p14:creationId xmlns:p14="http://schemas.microsoft.com/office/powerpoint/2010/main" val="3055757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4833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7572A89-9006-43DB-9827-711161CC93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C1F865CE-9C83-493A-B802-D4625874EC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C389895-1279-46C5-9F03-0651BD17CC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789896-E694-46ED-862E-CCB1C9932ECC}" type="datetimeFigureOut">
              <a:rPr lang="fi-FI" smtClean="0"/>
              <a:t>19.2.2026</a:t>
            </a:fld>
            <a:endParaRPr lang="fi-FI"/>
          </a:p>
        </p:txBody>
      </p:sp>
      <p:sp>
        <p:nvSpPr>
          <p:cNvPr id="5" name="Alatunnisteen paikkamerkki 4">
            <a:extLst>
              <a:ext uri="{FF2B5EF4-FFF2-40B4-BE49-F238E27FC236}">
                <a16:creationId xmlns:a16="http://schemas.microsoft.com/office/drawing/2014/main" id="{D7397B0B-1C00-47DE-84CB-0109CB0734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8AFF816-DD10-4FF2-904C-CA92246179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978A2E-AEC1-4A4C-A347-1C72A44E7ECD}" type="slidenum">
              <a:rPr lang="fi-FI" smtClean="0"/>
              <a:t>‹#›</a:t>
            </a:fld>
            <a:endParaRPr lang="fi-FI"/>
          </a:p>
        </p:txBody>
      </p:sp>
    </p:spTree>
    <p:extLst>
      <p:ext uri="{BB962C8B-B14F-4D97-AF65-F5344CB8AC3E}">
        <p14:creationId xmlns:p14="http://schemas.microsoft.com/office/powerpoint/2010/main" val="158443380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ECF020B-2DE4-4267-61E4-D0701A45FACE}"/>
              </a:ext>
            </a:extLst>
          </p:cNvPr>
          <p:cNvSpPr>
            <a:spLocks noGrp="1"/>
          </p:cNvSpPr>
          <p:nvPr>
            <p:ph type="ctrTitle"/>
          </p:nvPr>
        </p:nvSpPr>
        <p:spPr>
          <a:xfrm>
            <a:off x="1687285" y="3212420"/>
            <a:ext cx="9144000" cy="2387600"/>
          </a:xfrm>
        </p:spPr>
        <p:txBody>
          <a:bodyPr/>
          <a:lstStyle/>
          <a:p>
            <a:r>
              <a:rPr lang="fi-FI" dirty="0"/>
              <a:t>Studeo KPL 3.1</a:t>
            </a:r>
          </a:p>
        </p:txBody>
      </p:sp>
      <p:sp>
        <p:nvSpPr>
          <p:cNvPr id="3" name="Sisällön paikkamerkki 2">
            <a:extLst>
              <a:ext uri="{FF2B5EF4-FFF2-40B4-BE49-F238E27FC236}">
                <a16:creationId xmlns:a16="http://schemas.microsoft.com/office/drawing/2014/main" id="{67E35831-77AB-437D-86C0-CB677C879DBE}"/>
              </a:ext>
            </a:extLst>
          </p:cNvPr>
          <p:cNvSpPr>
            <a:spLocks noGrp="1"/>
          </p:cNvSpPr>
          <p:nvPr>
            <p:ph type="subTitle" idx="1"/>
          </p:nvPr>
        </p:nvSpPr>
        <p:spPr>
          <a:xfrm>
            <a:off x="1687285" y="1061812"/>
            <a:ext cx="9144000" cy="1655762"/>
          </a:xfrm>
          <a:prstGeom prst="rect">
            <a:avLst/>
          </a:prstGeom>
        </p:spPr>
        <p:txBody>
          <a:bodyPr>
            <a:spAutoFit/>
          </a:bodyPr>
          <a:lstStyle/>
          <a:p>
            <a:pPr marL="0" indent="0" algn="ctr" rtl="0">
              <a:spcBef>
                <a:spcPts val="0"/>
              </a:spcBef>
              <a:spcAft>
                <a:spcPts val="0"/>
              </a:spcAft>
              <a:buNone/>
            </a:pPr>
            <a:r>
              <a:rPr lang="fi-FI" sz="6000" dirty="0">
                <a:solidFill>
                  <a:srgbClr val="000000"/>
                </a:solidFill>
                <a:latin typeface="Calibri" panose="020F0502020204030204" pitchFamily="34" charset="0"/>
              </a:rPr>
              <a:t>Oikeudenmukaisuuden toteuttaminen -</a:t>
            </a:r>
          </a:p>
          <a:p>
            <a:pPr marL="0" indent="0" algn="ctr" rtl="0">
              <a:spcBef>
                <a:spcPts val="0"/>
              </a:spcBef>
              <a:spcAft>
                <a:spcPts val="0"/>
              </a:spcAft>
              <a:buNone/>
            </a:pPr>
            <a:r>
              <a:rPr lang="fi-FI" sz="6000" dirty="0">
                <a:solidFill>
                  <a:srgbClr val="000000"/>
                </a:solidFill>
                <a:latin typeface="Calibri" panose="020F0502020204030204" pitchFamily="34" charset="0"/>
              </a:rPr>
              <a:t>Keskeiset asiat</a:t>
            </a:r>
          </a:p>
        </p:txBody>
      </p:sp>
    </p:spTree>
    <p:extLst>
      <p:ext uri="{BB962C8B-B14F-4D97-AF65-F5344CB8AC3E}">
        <p14:creationId xmlns:p14="http://schemas.microsoft.com/office/powerpoint/2010/main" val="726835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D63AF29F-1CB6-4077-B5DD-509332E9DB84}"/>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r>
              <a:rPr lang="en-US" kern="1200">
                <a:solidFill>
                  <a:schemeClr val="tx1"/>
                </a:solidFill>
                <a:latin typeface="+mj-lt"/>
                <a:ea typeface="+mj-ea"/>
                <a:cs typeface="+mj-cs"/>
              </a:rPr>
              <a:t>Tasaava oikeudenmukaisuus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50203D3B-6FEB-48CB-AD03-FDDD4FFB016B}"/>
              </a:ext>
            </a:extLst>
          </p:cNvPr>
          <p:cNvSpPr>
            <a:spLocks noGrp="1"/>
          </p:cNvSpPr>
          <p:nvPr>
            <p:ph idx="4294967295"/>
          </p:nvPr>
        </p:nvSpPr>
        <p:spPr>
          <a:xfrm>
            <a:off x="838200" y="1825625"/>
            <a:ext cx="10515600" cy="4351338"/>
          </a:xfrm>
          <a:prstGeom prst="rect">
            <a:avLst/>
          </a:prstGeom>
        </p:spPr>
        <p:txBody>
          <a:bodyPr vert="horz" lIns="91440" tIns="45720" rIns="91440" bIns="45720" rtlCol="0">
            <a:normAutofit/>
          </a:bodyPr>
          <a:lstStyle/>
          <a:p>
            <a:pPr marL="533400">
              <a:spcBef>
                <a:spcPts val="0"/>
              </a:spcBef>
              <a:buSzPts val="2400"/>
            </a:pPr>
            <a:r>
              <a:rPr lang="en-US"/>
              <a:t>Ihmisten synnynnäiset kyvyt ovat erilaisia.</a:t>
            </a:r>
          </a:p>
          <a:p>
            <a:pPr marL="533400">
              <a:spcBef>
                <a:spcPts val="0"/>
              </a:spcBef>
              <a:buSzPts val="2400"/>
            </a:pPr>
            <a:r>
              <a:rPr lang="en-US"/>
              <a:t>Ihmiset syntyvät erilaisiin ympäristöihin.</a:t>
            </a:r>
          </a:p>
          <a:p>
            <a:pPr marL="533400">
              <a:spcBef>
                <a:spcPts val="0"/>
              </a:spcBef>
              <a:buSzPts val="2400"/>
            </a:pPr>
            <a:r>
              <a:rPr lang="en-US"/>
              <a:t>Tasajako ei luo yhdenvertaisuutta, koska ihmiset käyttävät saamiaan resursseja eri tavoin.</a:t>
            </a:r>
          </a:p>
          <a:p>
            <a:pPr marL="533400">
              <a:spcBef>
                <a:spcPts val="0"/>
              </a:spcBef>
              <a:buSzPts val="2400"/>
            </a:pPr>
            <a:r>
              <a:rPr lang="en-US"/>
              <a:t>Tasaava oikeudenmukaisuus pyrkii luomaan mahdollisuuksien tasa-arvoa eli luomaan kaikille riittävät lähtökohdat tavoitella arvokkain pitämiään päämääriä. </a:t>
            </a:r>
          </a:p>
          <a:p>
            <a:endParaRPr lang="en-US"/>
          </a:p>
        </p:txBody>
      </p:sp>
    </p:spTree>
    <p:extLst>
      <p:ext uri="{BB962C8B-B14F-4D97-AF65-F5344CB8AC3E}">
        <p14:creationId xmlns:p14="http://schemas.microsoft.com/office/powerpoint/2010/main" val="2194411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D56F128D-29FC-49B7-B321-559EB49463D1}"/>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r>
              <a:rPr lang="en-US" kern="1200">
                <a:solidFill>
                  <a:schemeClr val="tx1"/>
                </a:solidFill>
                <a:latin typeface="+mj-lt"/>
                <a:ea typeface="+mj-ea"/>
                <a:cs typeface="+mj-cs"/>
              </a:rPr>
              <a:t>Retributiivinen eli rankaiseva  oikeudenmukaisuus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BD0AC14B-71D0-4C6F-B645-B10FF7937B76}"/>
              </a:ext>
            </a:extLst>
          </p:cNvPr>
          <p:cNvSpPr>
            <a:spLocks noGrp="1"/>
          </p:cNvSpPr>
          <p:nvPr>
            <p:ph idx="4294967295"/>
          </p:nvPr>
        </p:nvSpPr>
        <p:spPr>
          <a:xfrm>
            <a:off x="838200" y="1825625"/>
            <a:ext cx="10515600" cy="4351338"/>
          </a:xfrm>
          <a:prstGeom prst="rect">
            <a:avLst/>
          </a:prstGeom>
        </p:spPr>
        <p:txBody>
          <a:bodyPr vert="horz" lIns="91440" tIns="45720" rIns="91440" bIns="45720" rtlCol="0">
            <a:normAutofit/>
          </a:bodyPr>
          <a:lstStyle/>
          <a:p>
            <a:pPr marL="533400">
              <a:spcBef>
                <a:spcPts val="0"/>
              </a:spcBef>
              <a:buSzPts val="2400"/>
            </a:pPr>
            <a:r>
              <a:rPr lang="en-US"/>
              <a:t>Kostoa ei moderneissa yhteiskunnissa pidetä hyväksyttävänä, vaan rankaiseminen jätetään yhteiskunnalle.</a:t>
            </a:r>
          </a:p>
          <a:p>
            <a:pPr marL="533400">
              <a:spcBef>
                <a:spcPts val="0"/>
              </a:spcBef>
              <a:buSzPts val="2400"/>
            </a:pPr>
            <a:r>
              <a:rPr lang="en-US"/>
              <a:t>Poliisin tehtävänä on tutkia rikos ja oikeuslaitoksen päättää rangaistuksesta ja korvauksista.</a:t>
            </a:r>
          </a:p>
          <a:p>
            <a:endParaRPr lang="en-US"/>
          </a:p>
        </p:txBody>
      </p:sp>
    </p:spTree>
    <p:extLst>
      <p:ext uri="{BB962C8B-B14F-4D97-AF65-F5344CB8AC3E}">
        <p14:creationId xmlns:p14="http://schemas.microsoft.com/office/powerpoint/2010/main" val="1305341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8C3B38FA-3D0B-4B7A-9EA1-C2A29413951C}"/>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r>
              <a:rPr lang="en-US" kern="1200">
                <a:solidFill>
                  <a:schemeClr val="tx1"/>
                </a:solidFill>
                <a:latin typeface="+mj-lt"/>
                <a:ea typeface="+mj-ea"/>
                <a:cs typeface="+mj-cs"/>
              </a:rPr>
              <a:t>Restoratiivinen eli korjaava oikeudenmukaisuus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3B4C4E8F-941B-4A3B-8B2F-762103820D9F}"/>
              </a:ext>
            </a:extLst>
          </p:cNvPr>
          <p:cNvSpPr>
            <a:spLocks noGrp="1"/>
          </p:cNvSpPr>
          <p:nvPr>
            <p:ph idx="4294967295"/>
          </p:nvPr>
        </p:nvSpPr>
        <p:spPr>
          <a:xfrm>
            <a:off x="838200" y="1825625"/>
            <a:ext cx="10515600" cy="4351338"/>
          </a:xfrm>
          <a:prstGeom prst="rect">
            <a:avLst/>
          </a:prstGeom>
        </p:spPr>
        <p:txBody>
          <a:bodyPr vert="horz" lIns="91440" tIns="45720" rIns="91440" bIns="45720" rtlCol="0">
            <a:normAutofit/>
          </a:bodyPr>
          <a:lstStyle/>
          <a:p>
            <a:pPr marL="533400">
              <a:spcBef>
                <a:spcPts val="0"/>
              </a:spcBef>
              <a:buSzPts val="2400"/>
            </a:pPr>
            <a:r>
              <a:rPr lang="en-US" dirty="0" err="1"/>
              <a:t>Syrjivät</a:t>
            </a:r>
            <a:r>
              <a:rPr lang="en-US" dirty="0"/>
              <a:t> ja </a:t>
            </a:r>
            <a:r>
              <a:rPr lang="en-US" dirty="0" err="1"/>
              <a:t>epäoikeudenmukaiset</a:t>
            </a:r>
            <a:r>
              <a:rPr lang="en-US" dirty="0"/>
              <a:t> </a:t>
            </a:r>
            <a:r>
              <a:rPr lang="en-US" dirty="0" err="1"/>
              <a:t>rakenteet</a:t>
            </a:r>
            <a:r>
              <a:rPr lang="en-US" dirty="0"/>
              <a:t> </a:t>
            </a:r>
            <a:r>
              <a:rPr lang="en-US" dirty="0" err="1"/>
              <a:t>aiheuttavat</a:t>
            </a:r>
            <a:r>
              <a:rPr lang="en-US" dirty="0"/>
              <a:t> </a:t>
            </a:r>
            <a:r>
              <a:rPr lang="en-US" dirty="0" err="1"/>
              <a:t>kärsimystä</a:t>
            </a:r>
            <a:r>
              <a:rPr lang="en-US" dirty="0"/>
              <a:t> ja </a:t>
            </a:r>
            <a:r>
              <a:rPr lang="en-US" dirty="0" err="1"/>
              <a:t>eriarvoisuutta</a:t>
            </a:r>
            <a:r>
              <a:rPr lang="en-US" dirty="0"/>
              <a:t>.</a:t>
            </a:r>
          </a:p>
          <a:p>
            <a:pPr marL="533400">
              <a:spcBef>
                <a:spcPts val="0"/>
              </a:spcBef>
              <a:buSzPts val="2400"/>
            </a:pPr>
            <a:r>
              <a:rPr lang="en-US" dirty="0" err="1"/>
              <a:t>Rikoksen</a:t>
            </a:r>
            <a:r>
              <a:rPr lang="en-US" dirty="0"/>
              <a:t> </a:t>
            </a:r>
            <a:r>
              <a:rPr lang="en-US" dirty="0" err="1"/>
              <a:t>uhriksi</a:t>
            </a:r>
            <a:r>
              <a:rPr lang="en-US" dirty="0"/>
              <a:t> </a:t>
            </a:r>
            <a:r>
              <a:rPr lang="en-US" dirty="0" err="1"/>
              <a:t>joutuminen</a:t>
            </a:r>
            <a:r>
              <a:rPr lang="en-US" dirty="0"/>
              <a:t> </a:t>
            </a:r>
            <a:r>
              <a:rPr lang="en-US" dirty="0" err="1"/>
              <a:t>tuottaa</a:t>
            </a:r>
            <a:r>
              <a:rPr lang="en-US" dirty="0"/>
              <a:t> </a:t>
            </a:r>
            <a:r>
              <a:rPr lang="en-US" dirty="0" err="1"/>
              <a:t>erilaisia</a:t>
            </a:r>
            <a:r>
              <a:rPr lang="en-US" dirty="0"/>
              <a:t> </a:t>
            </a:r>
            <a:r>
              <a:rPr lang="en-US" dirty="0" err="1"/>
              <a:t>menetyksiä</a:t>
            </a:r>
            <a:r>
              <a:rPr lang="en-US" dirty="0"/>
              <a:t>, </a:t>
            </a:r>
            <a:r>
              <a:rPr lang="en-US" dirty="0" err="1"/>
              <a:t>kipua</a:t>
            </a:r>
            <a:r>
              <a:rPr lang="en-US" dirty="0"/>
              <a:t> ja </a:t>
            </a:r>
            <a:r>
              <a:rPr lang="en-US" dirty="0" err="1"/>
              <a:t>kärsimystä</a:t>
            </a:r>
            <a:r>
              <a:rPr lang="en-US" dirty="0"/>
              <a:t>.</a:t>
            </a:r>
          </a:p>
          <a:p>
            <a:pPr marL="533400">
              <a:spcBef>
                <a:spcPts val="0"/>
              </a:spcBef>
              <a:buSzPts val="2400"/>
            </a:pPr>
            <a:r>
              <a:rPr lang="en-US" dirty="0" err="1"/>
              <a:t>Restoratiivinen</a:t>
            </a:r>
            <a:r>
              <a:rPr lang="en-US" dirty="0"/>
              <a:t> </a:t>
            </a:r>
            <a:r>
              <a:rPr lang="en-US" dirty="0" err="1"/>
              <a:t>oikeudenmukaisuus</a:t>
            </a:r>
            <a:r>
              <a:rPr lang="en-US" dirty="0"/>
              <a:t> </a:t>
            </a:r>
            <a:r>
              <a:rPr lang="en-US" dirty="0" err="1"/>
              <a:t>pyrkii</a:t>
            </a:r>
            <a:r>
              <a:rPr lang="en-US" dirty="0"/>
              <a:t> </a:t>
            </a:r>
            <a:r>
              <a:rPr lang="en-US" dirty="0" err="1"/>
              <a:t>korvaamaan</a:t>
            </a:r>
            <a:r>
              <a:rPr lang="en-US" dirty="0"/>
              <a:t> </a:t>
            </a:r>
            <a:r>
              <a:rPr lang="en-US" dirty="0" err="1"/>
              <a:t>menetyksiä</a:t>
            </a:r>
            <a:r>
              <a:rPr lang="en-US" dirty="0"/>
              <a:t> </a:t>
            </a:r>
            <a:r>
              <a:rPr lang="en-US" dirty="0" err="1"/>
              <a:t>määräämällä</a:t>
            </a:r>
            <a:r>
              <a:rPr lang="en-US" dirty="0"/>
              <a:t> </a:t>
            </a:r>
            <a:r>
              <a:rPr lang="en-US" dirty="0" err="1"/>
              <a:t>vastuulliset</a:t>
            </a:r>
            <a:r>
              <a:rPr lang="en-US" dirty="0"/>
              <a:t> </a:t>
            </a:r>
            <a:r>
              <a:rPr lang="en-US" dirty="0" err="1"/>
              <a:t>maksamaan</a:t>
            </a:r>
            <a:r>
              <a:rPr lang="en-US" dirty="0"/>
              <a:t> </a:t>
            </a:r>
            <a:r>
              <a:rPr lang="en-US" dirty="0" err="1"/>
              <a:t>korvauksia</a:t>
            </a:r>
            <a:r>
              <a:rPr lang="en-US" dirty="0"/>
              <a:t> ja </a:t>
            </a:r>
            <a:r>
              <a:rPr lang="en-US" dirty="0" err="1"/>
              <a:t>hyvityksiä</a:t>
            </a:r>
            <a:r>
              <a:rPr lang="en-US" dirty="0"/>
              <a:t>. </a:t>
            </a:r>
          </a:p>
          <a:p>
            <a:endParaRPr lang="en-US" dirty="0"/>
          </a:p>
        </p:txBody>
      </p:sp>
    </p:spTree>
    <p:extLst>
      <p:ext uri="{BB962C8B-B14F-4D97-AF65-F5344CB8AC3E}">
        <p14:creationId xmlns:p14="http://schemas.microsoft.com/office/powerpoint/2010/main" val="958933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838200" y="365126"/>
            <a:ext cx="10515600" cy="1325563"/>
          </a:xfrm>
          <a:prstGeom prst="rect">
            <a:avLst/>
          </a:prstGeom>
          <a:noFill/>
          <a:ln>
            <a:noFill/>
          </a:ln>
        </p:spPr>
        <p:txBody>
          <a:bodyPr spcFirstLastPara="1" wrap="square" lIns="45713" tIns="22850" rIns="45713" bIns="22850" anchor="ctr" anchorCtr="0">
            <a:normAutofit/>
          </a:bodyPr>
          <a:lstStyle/>
          <a:p>
            <a:pPr lvl="0"/>
            <a:r>
              <a:rPr lang="fi-FI" dirty="0"/>
              <a:t>John </a:t>
            </a:r>
            <a:r>
              <a:rPr lang="fi-FI" dirty="0" err="1"/>
              <a:t>Rawls</a:t>
            </a:r>
            <a:r>
              <a:rPr lang="fi-FI" dirty="0"/>
              <a:t> ja oikeudenmukaisuus</a:t>
            </a:r>
            <a:endParaRPr dirty="0"/>
          </a:p>
        </p:txBody>
      </p:sp>
      <p:sp>
        <p:nvSpPr>
          <p:cNvPr id="126" name="Google Shape;126;p14"/>
          <p:cNvSpPr txBox="1">
            <a:spLocks noGrp="1"/>
          </p:cNvSpPr>
          <p:nvPr>
            <p:ph type="body" idx="1"/>
          </p:nvPr>
        </p:nvSpPr>
        <p:spPr>
          <a:xfrm>
            <a:off x="838200" y="1865256"/>
            <a:ext cx="10515600" cy="4482991"/>
          </a:xfrm>
          <a:prstGeom prst="rect">
            <a:avLst/>
          </a:prstGeom>
          <a:noFill/>
          <a:ln>
            <a:noFill/>
          </a:ln>
        </p:spPr>
        <p:txBody>
          <a:bodyPr spcFirstLastPara="1" wrap="square" lIns="45713" tIns="22850" rIns="45713" bIns="22850" anchor="t" anchorCtr="0">
            <a:normAutofit fontScale="92500" lnSpcReduction="20000"/>
          </a:bodyPr>
          <a:lstStyle/>
          <a:p>
            <a:pPr marL="0" indent="0">
              <a:spcBef>
                <a:spcPts val="0"/>
              </a:spcBef>
              <a:buSzPct val="100000"/>
            </a:pPr>
            <a:r>
              <a:rPr lang="fi-FI" dirty="0"/>
              <a:t>Yhdysvaltalainen filosofi </a:t>
            </a:r>
            <a:r>
              <a:rPr lang="fi-FI" b="1" dirty="0"/>
              <a:t>John </a:t>
            </a:r>
            <a:r>
              <a:rPr lang="fi-FI" b="1" dirty="0" err="1"/>
              <a:t>Rawls</a:t>
            </a:r>
            <a:r>
              <a:rPr lang="fi-FI" b="1" dirty="0"/>
              <a:t> </a:t>
            </a:r>
            <a:r>
              <a:rPr lang="fi-FI" dirty="0"/>
              <a:t>(1921–2002)</a:t>
            </a:r>
          </a:p>
          <a:p>
            <a:pPr marL="457200" indent="-457200">
              <a:spcBef>
                <a:spcPts val="0"/>
              </a:spcBef>
              <a:buSzPct val="100000"/>
              <a:buFont typeface="Arial" panose="020B0604020202020204" pitchFamily="34" charset="0"/>
              <a:buChar char="•"/>
            </a:pPr>
            <a:endParaRPr lang="fi-FI" dirty="0"/>
          </a:p>
          <a:p>
            <a:pPr marL="0" indent="0">
              <a:spcBef>
                <a:spcPts val="0"/>
              </a:spcBef>
              <a:buSzPct val="100000"/>
            </a:pPr>
            <a:r>
              <a:rPr lang="fi-FI" b="1" u="sng" dirty="0"/>
              <a:t>Tietämättömyyden verho</a:t>
            </a:r>
          </a:p>
          <a:p>
            <a:pPr marL="457200" indent="-457200">
              <a:spcBef>
                <a:spcPts val="0"/>
              </a:spcBef>
              <a:buSzPct val="100000"/>
              <a:buFont typeface="Arial" panose="020B0604020202020204" pitchFamily="34" charset="0"/>
              <a:buChar char="•"/>
            </a:pPr>
            <a:r>
              <a:rPr lang="fi-FI" dirty="0"/>
              <a:t>Oikeudenmukaisuutta koskevissa valinnoissa auttava ajatuskoe.</a:t>
            </a:r>
          </a:p>
          <a:p>
            <a:pPr marL="457200" indent="-457200">
              <a:spcBef>
                <a:spcPts val="0"/>
              </a:spcBef>
              <a:buSzPct val="100000"/>
              <a:buFont typeface="Arial" panose="020B0604020202020204" pitchFamily="34" charset="0"/>
              <a:buChar char="•"/>
            </a:pPr>
            <a:r>
              <a:rPr lang="fi-FI" dirty="0"/>
              <a:t>Verhon takana kukaan ei tiedä asemaansa, varallisuuttaan, koulutustaan, ikäänsä tai edes halujaan.</a:t>
            </a:r>
          </a:p>
          <a:p>
            <a:pPr marL="685800" lvl="1" indent="-457200">
              <a:spcBef>
                <a:spcPts val="0"/>
              </a:spcBef>
              <a:buSzPct val="100000"/>
              <a:buFont typeface="Wingdings" panose="05000000000000000000" pitchFamily="2" charset="2"/>
              <a:buChar char="q"/>
            </a:pPr>
            <a:r>
              <a:rPr lang="fi-FI" dirty="0"/>
              <a:t>Siksi rationaalinen valitsija pyrkii maksimoimaan kaikkien edun.</a:t>
            </a:r>
          </a:p>
          <a:p>
            <a:pPr marL="228600" lvl="1" indent="0">
              <a:spcBef>
                <a:spcPts val="0"/>
              </a:spcBef>
              <a:buSzPct val="100000"/>
              <a:buNone/>
            </a:pPr>
            <a:endParaRPr lang="fi-FI" dirty="0"/>
          </a:p>
          <a:p>
            <a:pPr marL="457200" indent="-457200">
              <a:spcBef>
                <a:spcPts val="0"/>
              </a:spcBef>
              <a:buSzPct val="100000"/>
              <a:buFont typeface="Arial" panose="020B0604020202020204" pitchFamily="34" charset="0"/>
              <a:buChar char="•"/>
            </a:pPr>
            <a:r>
              <a:rPr lang="fi-FI" dirty="0" err="1"/>
              <a:t>Rawlsin</a:t>
            </a:r>
            <a:r>
              <a:rPr lang="fi-FI" dirty="0"/>
              <a:t> mukaan verhon takana kaikki hyväksyisivät</a:t>
            </a:r>
          </a:p>
          <a:p>
            <a:pPr marL="685800" lvl="1" indent="-457200">
              <a:spcBef>
                <a:spcPts val="0"/>
              </a:spcBef>
              <a:buSzPct val="100000"/>
              <a:buFont typeface="Wingdings" panose="05000000000000000000" pitchFamily="2" charset="2"/>
              <a:buChar char="q"/>
            </a:pPr>
            <a:r>
              <a:rPr lang="fi-FI" b="1" i="1" dirty="0"/>
              <a:t>vapausperiaatteen</a:t>
            </a:r>
            <a:r>
              <a:rPr lang="fi-FI" dirty="0"/>
              <a:t>, jonka mukaan kaikille on taattava mahdollisimman laajat perusvapaudet</a:t>
            </a:r>
          </a:p>
          <a:p>
            <a:pPr marL="685800" lvl="1" indent="-457200">
              <a:spcBef>
                <a:spcPts val="0"/>
              </a:spcBef>
              <a:buSzPct val="100000"/>
              <a:buFont typeface="Wingdings" panose="05000000000000000000" pitchFamily="2" charset="2"/>
              <a:buChar char="q"/>
            </a:pPr>
            <a:r>
              <a:rPr lang="fi-FI" b="1" i="1" dirty="0" err="1"/>
              <a:t>eroperiaateen</a:t>
            </a:r>
            <a:r>
              <a:rPr lang="fi-FI" dirty="0"/>
              <a:t>, jonka mukaan yhteiskunnalliset erot ovat oikeutettuja kunhan seuraavat ehdot toteutuvat:</a:t>
            </a:r>
          </a:p>
          <a:p>
            <a:pPr marL="885825" lvl="2" indent="-428625">
              <a:spcBef>
                <a:spcPts val="0"/>
              </a:spcBef>
              <a:buSzPct val="80000"/>
              <a:buFont typeface="Courier New" panose="02070309020205020404" pitchFamily="49" charset="0"/>
              <a:buChar char="o"/>
            </a:pPr>
            <a:r>
              <a:rPr lang="fi-FI" dirty="0"/>
              <a:t>kaikilla on yhtäläiset mahdollisuudet hakea yhteiskunnan virkoihin tai asemiin</a:t>
            </a:r>
          </a:p>
          <a:p>
            <a:pPr marL="885825" lvl="2" indent="-428625">
              <a:spcBef>
                <a:spcPts val="0"/>
              </a:spcBef>
              <a:buSzPct val="80000"/>
              <a:buFont typeface="Courier New" panose="02070309020205020404" pitchFamily="49" charset="0"/>
              <a:buChar char="o"/>
            </a:pPr>
            <a:r>
              <a:rPr lang="fi-FI" dirty="0"/>
              <a:t>erojen on koiduttava myös huono-osaisten parhaaksi.</a:t>
            </a:r>
          </a:p>
        </p:txBody>
      </p:sp>
      <p:sp>
        <p:nvSpPr>
          <p:cNvPr id="127" name="Google Shape;127;p14"/>
          <p:cNvSpPr txBox="1">
            <a:spLocks noGrp="1"/>
          </p:cNvSpPr>
          <p:nvPr>
            <p:ph type="sldNum" idx="12"/>
          </p:nvPr>
        </p:nvSpPr>
        <p:spPr>
          <a:xfrm>
            <a:off x="8610600" y="6165484"/>
            <a:ext cx="2743200" cy="365125"/>
          </a:xfrm>
          <a:prstGeom prst="rect">
            <a:avLst/>
          </a:prstGeom>
          <a:noFill/>
          <a:ln>
            <a:noFill/>
          </a:ln>
        </p:spPr>
        <p:txBody>
          <a:bodyPr spcFirstLastPara="1" wrap="square" lIns="45713" tIns="22850" rIns="45713" bIns="22850" anchor="b" anchorCtr="0">
            <a:noAutofit/>
          </a:bodyPr>
          <a:lstStyle/>
          <a:p>
            <a:fld id="{00000000-1234-1234-1234-123412341234}" type="slidenum">
              <a:rPr lang="fi-FI"/>
              <a:pPr/>
              <a:t>13</a:t>
            </a:fld>
            <a:endParaRPr/>
          </a:p>
        </p:txBody>
      </p:sp>
    </p:spTree>
    <p:extLst>
      <p:ext uri="{BB962C8B-B14F-4D97-AF65-F5344CB8AC3E}">
        <p14:creationId xmlns:p14="http://schemas.microsoft.com/office/powerpoint/2010/main" val="210846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
                                            <p:txEl>
                                              <p:pRg st="0" end="0"/>
                                            </p:txEl>
                                          </p:spTgt>
                                        </p:tgtEl>
                                        <p:attrNameLst>
                                          <p:attrName>style.visibility</p:attrName>
                                        </p:attrNameLst>
                                      </p:cBhvr>
                                      <p:to>
                                        <p:strVal val="visible"/>
                                      </p:to>
                                    </p:set>
                                    <p:animEffect transition="in" filter="fade">
                                      <p:cBhvr>
                                        <p:cTn id="7" dur="500"/>
                                        <p:tgtEl>
                                          <p:spTgt spid="1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xEl>
                                              <p:pRg st="2" end="2"/>
                                            </p:txEl>
                                          </p:spTgt>
                                        </p:tgtEl>
                                        <p:attrNameLst>
                                          <p:attrName>style.visibility</p:attrName>
                                        </p:attrNameLst>
                                      </p:cBhvr>
                                      <p:to>
                                        <p:strVal val="visible"/>
                                      </p:to>
                                    </p:set>
                                    <p:animEffect transition="in" filter="fade">
                                      <p:cBhvr>
                                        <p:cTn id="12" dur="500"/>
                                        <p:tgtEl>
                                          <p:spTgt spid="12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
                                            <p:txEl>
                                              <p:pRg st="3" end="3"/>
                                            </p:txEl>
                                          </p:spTgt>
                                        </p:tgtEl>
                                        <p:attrNameLst>
                                          <p:attrName>style.visibility</p:attrName>
                                        </p:attrNameLst>
                                      </p:cBhvr>
                                      <p:to>
                                        <p:strVal val="visible"/>
                                      </p:to>
                                    </p:set>
                                    <p:animEffect transition="in" filter="fade">
                                      <p:cBhvr>
                                        <p:cTn id="17" dur="500"/>
                                        <p:tgtEl>
                                          <p:spTgt spid="12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6">
                                            <p:txEl>
                                              <p:pRg st="4" end="4"/>
                                            </p:txEl>
                                          </p:spTgt>
                                        </p:tgtEl>
                                        <p:attrNameLst>
                                          <p:attrName>style.visibility</p:attrName>
                                        </p:attrNameLst>
                                      </p:cBhvr>
                                      <p:to>
                                        <p:strVal val="visible"/>
                                      </p:to>
                                    </p:set>
                                    <p:animEffect transition="in" filter="fade">
                                      <p:cBhvr>
                                        <p:cTn id="22" dur="500"/>
                                        <p:tgtEl>
                                          <p:spTgt spid="12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6">
                                            <p:txEl>
                                              <p:pRg st="5" end="5"/>
                                            </p:txEl>
                                          </p:spTgt>
                                        </p:tgtEl>
                                        <p:attrNameLst>
                                          <p:attrName>style.visibility</p:attrName>
                                        </p:attrNameLst>
                                      </p:cBhvr>
                                      <p:to>
                                        <p:strVal val="visible"/>
                                      </p:to>
                                    </p:set>
                                    <p:animEffect transition="in" filter="fade">
                                      <p:cBhvr>
                                        <p:cTn id="27" dur="500"/>
                                        <p:tgtEl>
                                          <p:spTgt spid="12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6">
                                            <p:txEl>
                                              <p:pRg st="7" end="7"/>
                                            </p:txEl>
                                          </p:spTgt>
                                        </p:tgtEl>
                                        <p:attrNameLst>
                                          <p:attrName>style.visibility</p:attrName>
                                        </p:attrNameLst>
                                      </p:cBhvr>
                                      <p:to>
                                        <p:strVal val="visible"/>
                                      </p:to>
                                    </p:set>
                                    <p:animEffect transition="in" filter="fade">
                                      <p:cBhvr>
                                        <p:cTn id="32" dur="500"/>
                                        <p:tgtEl>
                                          <p:spTgt spid="12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6">
                                            <p:txEl>
                                              <p:pRg st="8" end="8"/>
                                            </p:txEl>
                                          </p:spTgt>
                                        </p:tgtEl>
                                        <p:attrNameLst>
                                          <p:attrName>style.visibility</p:attrName>
                                        </p:attrNameLst>
                                      </p:cBhvr>
                                      <p:to>
                                        <p:strVal val="visible"/>
                                      </p:to>
                                    </p:set>
                                    <p:animEffect transition="in" filter="fade">
                                      <p:cBhvr>
                                        <p:cTn id="37" dur="500"/>
                                        <p:tgtEl>
                                          <p:spTgt spid="126">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6">
                                            <p:txEl>
                                              <p:pRg st="9" end="9"/>
                                            </p:txEl>
                                          </p:spTgt>
                                        </p:tgtEl>
                                        <p:attrNameLst>
                                          <p:attrName>style.visibility</p:attrName>
                                        </p:attrNameLst>
                                      </p:cBhvr>
                                      <p:to>
                                        <p:strVal val="visible"/>
                                      </p:to>
                                    </p:set>
                                    <p:animEffect transition="in" filter="fade">
                                      <p:cBhvr>
                                        <p:cTn id="42" dur="500"/>
                                        <p:tgtEl>
                                          <p:spTgt spid="126">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6">
                                            <p:txEl>
                                              <p:pRg st="10" end="10"/>
                                            </p:txEl>
                                          </p:spTgt>
                                        </p:tgtEl>
                                        <p:attrNameLst>
                                          <p:attrName>style.visibility</p:attrName>
                                        </p:attrNameLst>
                                      </p:cBhvr>
                                      <p:to>
                                        <p:strVal val="visible"/>
                                      </p:to>
                                    </p:set>
                                    <p:animEffect transition="in" filter="fade">
                                      <p:cBhvr>
                                        <p:cTn id="47" dur="500"/>
                                        <p:tgtEl>
                                          <p:spTgt spid="126">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6">
                                            <p:txEl>
                                              <p:pRg st="11" end="11"/>
                                            </p:txEl>
                                          </p:spTgt>
                                        </p:tgtEl>
                                        <p:attrNameLst>
                                          <p:attrName>style.visibility</p:attrName>
                                        </p:attrNameLst>
                                      </p:cBhvr>
                                      <p:to>
                                        <p:strVal val="visible"/>
                                      </p:to>
                                    </p:set>
                                    <p:animEffect transition="in" filter="fade">
                                      <p:cBhvr>
                                        <p:cTn id="52" dur="500"/>
                                        <p:tgtEl>
                                          <p:spTgt spid="12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838200" y="365126"/>
            <a:ext cx="10515600" cy="1325563"/>
          </a:xfrm>
          <a:prstGeom prst="rect">
            <a:avLst/>
          </a:prstGeom>
          <a:noFill/>
          <a:ln>
            <a:noFill/>
          </a:ln>
        </p:spPr>
        <p:txBody>
          <a:bodyPr spcFirstLastPara="1" wrap="square" lIns="45713" tIns="22850" rIns="45713" bIns="22850" anchor="ctr" anchorCtr="0">
            <a:normAutofit/>
          </a:bodyPr>
          <a:lstStyle/>
          <a:p>
            <a:pPr lvl="0"/>
            <a:r>
              <a:rPr lang="fi-FI" dirty="0"/>
              <a:t>Robert </a:t>
            </a:r>
            <a:r>
              <a:rPr lang="fi-FI" dirty="0" err="1"/>
              <a:t>Nozick</a:t>
            </a:r>
            <a:r>
              <a:rPr lang="fi-FI" dirty="0"/>
              <a:t> ja oikeudenmukaisuus</a:t>
            </a:r>
            <a:endParaRPr dirty="0"/>
          </a:p>
        </p:txBody>
      </p:sp>
      <p:sp>
        <p:nvSpPr>
          <p:cNvPr id="126" name="Google Shape;126;p14"/>
          <p:cNvSpPr txBox="1">
            <a:spLocks noGrp="1"/>
          </p:cNvSpPr>
          <p:nvPr>
            <p:ph type="body" idx="1"/>
          </p:nvPr>
        </p:nvSpPr>
        <p:spPr>
          <a:xfrm>
            <a:off x="838200" y="1865257"/>
            <a:ext cx="10515600" cy="4072974"/>
          </a:xfrm>
          <a:prstGeom prst="rect">
            <a:avLst/>
          </a:prstGeom>
          <a:noFill/>
          <a:ln>
            <a:noFill/>
          </a:ln>
        </p:spPr>
        <p:txBody>
          <a:bodyPr spcFirstLastPara="1" wrap="square" lIns="45713" tIns="22850" rIns="45713" bIns="22850" anchor="t" anchorCtr="0">
            <a:normAutofit fontScale="92500" lnSpcReduction="20000"/>
          </a:bodyPr>
          <a:lstStyle/>
          <a:p>
            <a:pPr marL="428625" indent="-428625">
              <a:spcBef>
                <a:spcPts val="0"/>
              </a:spcBef>
              <a:buSzPct val="100000"/>
              <a:buFont typeface="Arial" panose="020B0604020202020204" pitchFamily="34" charset="0"/>
              <a:buChar char="•"/>
            </a:pPr>
            <a:r>
              <a:rPr lang="fi-FI" b="1" dirty="0"/>
              <a:t>Robert </a:t>
            </a:r>
            <a:r>
              <a:rPr lang="fi-FI" b="1" dirty="0" err="1"/>
              <a:t>Nozick</a:t>
            </a:r>
            <a:r>
              <a:rPr lang="fi-FI" b="1" dirty="0"/>
              <a:t> </a:t>
            </a:r>
            <a:r>
              <a:rPr lang="fi-FI" dirty="0"/>
              <a:t>(1938–2002) kritisoi </a:t>
            </a:r>
            <a:r>
              <a:rPr lang="fi-FI" dirty="0" err="1"/>
              <a:t>Rawlsin</a:t>
            </a:r>
            <a:r>
              <a:rPr lang="fi-FI" dirty="0"/>
              <a:t> ajattelua.</a:t>
            </a:r>
          </a:p>
          <a:p>
            <a:pPr marL="428625" indent="-428625">
              <a:spcBef>
                <a:spcPts val="0"/>
              </a:spcBef>
              <a:buSzPct val="100000"/>
              <a:buFont typeface="Arial" panose="020B0604020202020204" pitchFamily="34" charset="0"/>
              <a:buChar char="•"/>
            </a:pPr>
            <a:r>
              <a:rPr lang="fi-FI" dirty="0"/>
              <a:t>Kannatti </a:t>
            </a:r>
            <a:r>
              <a:rPr lang="fi-FI" b="1" dirty="0" err="1"/>
              <a:t>libertarismia</a:t>
            </a:r>
            <a:r>
              <a:rPr lang="fi-FI" dirty="0"/>
              <a:t>, jonka tavoitteena on äärimmäinen yksilönvapaus, johon yhteiskunta puuttuu mahdollisimman vähän.</a:t>
            </a:r>
          </a:p>
          <a:p>
            <a:pPr marL="428625" indent="-428625">
              <a:spcBef>
                <a:spcPts val="0"/>
              </a:spcBef>
              <a:buSzPct val="100000"/>
              <a:buFont typeface="Arial" panose="020B0604020202020204" pitchFamily="34" charset="0"/>
              <a:buChar char="•"/>
            </a:pPr>
            <a:r>
              <a:rPr lang="fi-FI" dirty="0" err="1"/>
              <a:t>Hyväkysyy</a:t>
            </a:r>
            <a:r>
              <a:rPr lang="fi-FI" dirty="0"/>
              <a:t> </a:t>
            </a:r>
            <a:r>
              <a:rPr lang="fi-FI" dirty="0" err="1"/>
              <a:t>Rawlsin</a:t>
            </a:r>
            <a:r>
              <a:rPr lang="fi-FI" dirty="0"/>
              <a:t> vapausperiaatteen, mutta </a:t>
            </a:r>
            <a:r>
              <a:rPr lang="fi-FI" b="1" i="1" dirty="0"/>
              <a:t>ei eroperiaatetta</a:t>
            </a:r>
            <a:r>
              <a:rPr lang="fi-FI" dirty="0"/>
              <a:t>.</a:t>
            </a:r>
            <a:br>
              <a:rPr lang="fi-FI" dirty="0"/>
            </a:br>
            <a:endParaRPr lang="fi-FI" dirty="0"/>
          </a:p>
          <a:p>
            <a:pPr marL="428625" indent="-428625">
              <a:spcBef>
                <a:spcPts val="0"/>
              </a:spcBef>
              <a:buSzPct val="100000"/>
              <a:buFont typeface="Arial" panose="020B0604020202020204" pitchFamily="34" charset="0"/>
              <a:buChar char="•"/>
            </a:pPr>
            <a:r>
              <a:rPr lang="fi-FI" dirty="0" err="1"/>
              <a:t>Nozick</a:t>
            </a:r>
            <a:r>
              <a:rPr lang="fi-FI" dirty="0"/>
              <a:t>: Oikeudenmukaisuuden perusta löytyy historiasta.</a:t>
            </a:r>
          </a:p>
          <a:p>
            <a:pPr marL="685800" lvl="1" indent="-457200">
              <a:spcBef>
                <a:spcPts val="0"/>
              </a:spcBef>
              <a:buSzPct val="90000"/>
              <a:buFont typeface="Wingdings" panose="05000000000000000000" pitchFamily="2" charset="2"/>
              <a:buChar char="q"/>
            </a:pPr>
            <a:r>
              <a:rPr lang="fi-FI" dirty="0"/>
              <a:t>Onko vauraus hankittu omalla työllä, lahjakkuudella tai riskinotolla?</a:t>
            </a:r>
          </a:p>
          <a:p>
            <a:pPr marL="685800" lvl="1" indent="-457200">
              <a:spcBef>
                <a:spcPts val="0"/>
              </a:spcBef>
              <a:buSzPct val="90000"/>
              <a:buFont typeface="Wingdings" panose="05000000000000000000" pitchFamily="2" charset="2"/>
              <a:buChar char="q"/>
            </a:pPr>
            <a:r>
              <a:rPr lang="fi-FI" dirty="0"/>
              <a:t>Ovatko tavarat tai varat vaihtaneet omistajaa vapaaehtoisesti?</a:t>
            </a:r>
          </a:p>
          <a:p>
            <a:pPr marL="685800" lvl="1" indent="-457200">
              <a:spcBef>
                <a:spcPts val="0"/>
              </a:spcBef>
              <a:buSzPct val="90000"/>
              <a:buFont typeface="Wingdings" panose="05000000000000000000" pitchFamily="2" charset="2"/>
              <a:buChar char="q"/>
            </a:pPr>
            <a:r>
              <a:rPr lang="fi-FI" dirty="0"/>
              <a:t>Jos vastaus molempiin kysymyksiin on kyllä, vauraus on oikeudenmukaisesti hankittua.</a:t>
            </a:r>
          </a:p>
          <a:p>
            <a:pPr marL="685800" lvl="1" indent="-457200">
              <a:spcBef>
                <a:spcPts val="0"/>
              </a:spcBef>
              <a:buSzPct val="90000"/>
              <a:buFont typeface="Wingdings" panose="05000000000000000000" pitchFamily="2" charset="2"/>
              <a:buChar char="q"/>
            </a:pPr>
            <a:r>
              <a:rPr lang="fi-FI" dirty="0"/>
              <a:t>Oikeudenmukaisesti hankittu varallisuus on rikkaan ansio, ja hänellä on siihen oikeus.</a:t>
            </a:r>
            <a:br>
              <a:rPr lang="fi-FI" dirty="0"/>
            </a:br>
            <a:endParaRPr lang="fi-FI" dirty="0"/>
          </a:p>
          <a:p>
            <a:pPr marL="428625" indent="-428625">
              <a:spcBef>
                <a:spcPts val="0"/>
              </a:spcBef>
              <a:buSzPct val="100000"/>
              <a:buFont typeface="Arial" panose="020B0604020202020204" pitchFamily="34" charset="0"/>
              <a:buChar char="•"/>
            </a:pPr>
            <a:r>
              <a:rPr lang="fi-FI" dirty="0"/>
              <a:t>Eli yhteiskunnan ei pidä puuttua tulo- ja varallisuuseroihin!</a:t>
            </a:r>
          </a:p>
        </p:txBody>
      </p:sp>
      <p:sp>
        <p:nvSpPr>
          <p:cNvPr id="127" name="Google Shape;127;p14"/>
          <p:cNvSpPr txBox="1">
            <a:spLocks noGrp="1"/>
          </p:cNvSpPr>
          <p:nvPr>
            <p:ph type="sldNum" idx="12"/>
          </p:nvPr>
        </p:nvSpPr>
        <p:spPr>
          <a:xfrm>
            <a:off x="8610600" y="6165484"/>
            <a:ext cx="2743200" cy="365125"/>
          </a:xfrm>
          <a:prstGeom prst="rect">
            <a:avLst/>
          </a:prstGeom>
          <a:noFill/>
          <a:ln>
            <a:noFill/>
          </a:ln>
        </p:spPr>
        <p:txBody>
          <a:bodyPr spcFirstLastPara="1" wrap="square" lIns="45713" tIns="22850" rIns="45713" bIns="22850" anchor="b" anchorCtr="0">
            <a:noAutofit/>
          </a:bodyPr>
          <a:lstStyle/>
          <a:p>
            <a:fld id="{00000000-1234-1234-1234-123412341234}" type="slidenum">
              <a:rPr lang="fi-FI"/>
              <a:pPr/>
              <a:t>14</a:t>
            </a:fld>
            <a:endParaRPr/>
          </a:p>
        </p:txBody>
      </p:sp>
    </p:spTree>
    <p:extLst>
      <p:ext uri="{BB962C8B-B14F-4D97-AF65-F5344CB8AC3E}">
        <p14:creationId xmlns:p14="http://schemas.microsoft.com/office/powerpoint/2010/main" val="363237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
                                            <p:txEl>
                                              <p:pRg st="0" end="0"/>
                                            </p:txEl>
                                          </p:spTgt>
                                        </p:tgtEl>
                                        <p:attrNameLst>
                                          <p:attrName>style.visibility</p:attrName>
                                        </p:attrNameLst>
                                      </p:cBhvr>
                                      <p:to>
                                        <p:strVal val="visible"/>
                                      </p:to>
                                    </p:set>
                                    <p:animEffect transition="in" filter="fade">
                                      <p:cBhvr>
                                        <p:cTn id="7" dur="500"/>
                                        <p:tgtEl>
                                          <p:spTgt spid="1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xEl>
                                              <p:pRg st="1" end="1"/>
                                            </p:txEl>
                                          </p:spTgt>
                                        </p:tgtEl>
                                        <p:attrNameLst>
                                          <p:attrName>style.visibility</p:attrName>
                                        </p:attrNameLst>
                                      </p:cBhvr>
                                      <p:to>
                                        <p:strVal val="visible"/>
                                      </p:to>
                                    </p:set>
                                    <p:animEffect transition="in" filter="fade">
                                      <p:cBhvr>
                                        <p:cTn id="12" dur="500"/>
                                        <p:tgtEl>
                                          <p:spTgt spid="1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
                                            <p:txEl>
                                              <p:pRg st="2" end="2"/>
                                            </p:txEl>
                                          </p:spTgt>
                                        </p:tgtEl>
                                        <p:attrNameLst>
                                          <p:attrName>style.visibility</p:attrName>
                                        </p:attrNameLst>
                                      </p:cBhvr>
                                      <p:to>
                                        <p:strVal val="visible"/>
                                      </p:to>
                                    </p:set>
                                    <p:animEffect transition="in" filter="fade">
                                      <p:cBhvr>
                                        <p:cTn id="17" dur="500"/>
                                        <p:tgtEl>
                                          <p:spTgt spid="1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6">
                                            <p:txEl>
                                              <p:pRg st="3" end="3"/>
                                            </p:txEl>
                                          </p:spTgt>
                                        </p:tgtEl>
                                        <p:attrNameLst>
                                          <p:attrName>style.visibility</p:attrName>
                                        </p:attrNameLst>
                                      </p:cBhvr>
                                      <p:to>
                                        <p:strVal val="visible"/>
                                      </p:to>
                                    </p:set>
                                    <p:animEffect transition="in" filter="fade">
                                      <p:cBhvr>
                                        <p:cTn id="22" dur="500"/>
                                        <p:tgtEl>
                                          <p:spTgt spid="12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6">
                                            <p:txEl>
                                              <p:pRg st="4" end="4"/>
                                            </p:txEl>
                                          </p:spTgt>
                                        </p:tgtEl>
                                        <p:attrNameLst>
                                          <p:attrName>style.visibility</p:attrName>
                                        </p:attrNameLst>
                                      </p:cBhvr>
                                      <p:to>
                                        <p:strVal val="visible"/>
                                      </p:to>
                                    </p:set>
                                    <p:animEffect transition="in" filter="fade">
                                      <p:cBhvr>
                                        <p:cTn id="27" dur="500"/>
                                        <p:tgtEl>
                                          <p:spTgt spid="12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6">
                                            <p:txEl>
                                              <p:pRg st="5" end="5"/>
                                            </p:txEl>
                                          </p:spTgt>
                                        </p:tgtEl>
                                        <p:attrNameLst>
                                          <p:attrName>style.visibility</p:attrName>
                                        </p:attrNameLst>
                                      </p:cBhvr>
                                      <p:to>
                                        <p:strVal val="visible"/>
                                      </p:to>
                                    </p:set>
                                    <p:animEffect transition="in" filter="fade">
                                      <p:cBhvr>
                                        <p:cTn id="32" dur="500"/>
                                        <p:tgtEl>
                                          <p:spTgt spid="12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6">
                                            <p:txEl>
                                              <p:pRg st="6" end="6"/>
                                            </p:txEl>
                                          </p:spTgt>
                                        </p:tgtEl>
                                        <p:attrNameLst>
                                          <p:attrName>style.visibility</p:attrName>
                                        </p:attrNameLst>
                                      </p:cBhvr>
                                      <p:to>
                                        <p:strVal val="visible"/>
                                      </p:to>
                                    </p:set>
                                    <p:animEffect transition="in" filter="fade">
                                      <p:cBhvr>
                                        <p:cTn id="37" dur="500"/>
                                        <p:tgtEl>
                                          <p:spTgt spid="12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6">
                                            <p:txEl>
                                              <p:pRg st="7" end="7"/>
                                            </p:txEl>
                                          </p:spTgt>
                                        </p:tgtEl>
                                        <p:attrNameLst>
                                          <p:attrName>style.visibility</p:attrName>
                                        </p:attrNameLst>
                                      </p:cBhvr>
                                      <p:to>
                                        <p:strVal val="visible"/>
                                      </p:to>
                                    </p:set>
                                    <p:animEffect transition="in" filter="fade">
                                      <p:cBhvr>
                                        <p:cTn id="42" dur="500"/>
                                        <p:tgtEl>
                                          <p:spTgt spid="12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6">
                                            <p:txEl>
                                              <p:pRg st="8" end="8"/>
                                            </p:txEl>
                                          </p:spTgt>
                                        </p:tgtEl>
                                        <p:attrNameLst>
                                          <p:attrName>style.visibility</p:attrName>
                                        </p:attrNameLst>
                                      </p:cBhvr>
                                      <p:to>
                                        <p:strVal val="visible"/>
                                      </p:to>
                                    </p:set>
                                    <p:animEffect transition="in" filter="fade">
                                      <p:cBhvr>
                                        <p:cTn id="47" dur="500"/>
                                        <p:tgtEl>
                                          <p:spTgt spid="1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838200" y="219459"/>
            <a:ext cx="10515600" cy="1325563"/>
          </a:xfrm>
          <a:prstGeom prst="rect">
            <a:avLst/>
          </a:prstGeom>
          <a:noFill/>
          <a:ln>
            <a:noFill/>
          </a:ln>
        </p:spPr>
        <p:txBody>
          <a:bodyPr spcFirstLastPara="1" wrap="square" lIns="45713" tIns="22850" rIns="45713" bIns="22850" anchor="ctr" anchorCtr="0">
            <a:normAutofit/>
          </a:bodyPr>
          <a:lstStyle/>
          <a:p>
            <a:r>
              <a:rPr lang="fi-FI" dirty="0"/>
              <a:t>Tehtävä</a:t>
            </a:r>
            <a:endParaRPr dirty="0"/>
          </a:p>
        </p:txBody>
      </p:sp>
      <p:sp>
        <p:nvSpPr>
          <p:cNvPr id="126" name="Google Shape;126;p14"/>
          <p:cNvSpPr txBox="1">
            <a:spLocks noGrp="1"/>
          </p:cNvSpPr>
          <p:nvPr>
            <p:ph type="body" idx="1"/>
          </p:nvPr>
        </p:nvSpPr>
        <p:spPr>
          <a:xfrm>
            <a:off x="838200" y="1545022"/>
            <a:ext cx="10515600" cy="4985588"/>
          </a:xfrm>
          <a:prstGeom prst="rect">
            <a:avLst/>
          </a:prstGeom>
          <a:noFill/>
          <a:ln>
            <a:noFill/>
          </a:ln>
        </p:spPr>
        <p:txBody>
          <a:bodyPr spcFirstLastPara="1" wrap="square" lIns="45713" tIns="22850" rIns="45713" bIns="22850" anchor="t" anchorCtr="0">
            <a:normAutofit/>
          </a:bodyPr>
          <a:lstStyle/>
          <a:p>
            <a:pPr marL="0" indent="0">
              <a:spcBef>
                <a:spcPts val="0"/>
              </a:spcBef>
            </a:pPr>
            <a:r>
              <a:rPr lang="fi-FI" sz="3600" dirty="0"/>
              <a:t>Arvioi, onko vauraus seuraavissa tapauksissa oikeudenmukaisesti hankittua. Entä ansaittua?</a:t>
            </a:r>
          </a:p>
          <a:p>
            <a:pPr marL="0" indent="0">
              <a:spcBef>
                <a:spcPts val="0"/>
              </a:spcBef>
            </a:pPr>
            <a:endParaRPr lang="fi-FI" sz="3600" dirty="0"/>
          </a:p>
          <a:p>
            <a:pPr marL="0" indent="0">
              <a:spcBef>
                <a:spcPts val="0"/>
              </a:spcBef>
            </a:pPr>
            <a:r>
              <a:rPr lang="fi-FI" sz="3600" dirty="0"/>
              <a:t>a) lottovoitto</a:t>
            </a:r>
          </a:p>
          <a:p>
            <a:pPr marL="0" indent="0">
              <a:spcBef>
                <a:spcPts val="0"/>
              </a:spcBef>
            </a:pPr>
            <a:r>
              <a:rPr lang="fi-FI" sz="3600" dirty="0"/>
              <a:t>b) pokeriturnauksen voittaminen</a:t>
            </a:r>
          </a:p>
          <a:p>
            <a:pPr marL="0" indent="0">
              <a:spcBef>
                <a:spcPts val="0"/>
              </a:spcBef>
            </a:pPr>
            <a:r>
              <a:rPr lang="fi-FI" sz="3600" dirty="0"/>
              <a:t>c) pörssikeinottelu</a:t>
            </a:r>
          </a:p>
          <a:p>
            <a:pPr marL="0" indent="0">
              <a:spcBef>
                <a:spcPts val="0"/>
              </a:spcBef>
            </a:pPr>
            <a:r>
              <a:rPr lang="fi-FI" sz="3600" dirty="0"/>
              <a:t>d) naimisiinmeno rikkaan kanssa</a:t>
            </a:r>
          </a:p>
          <a:p>
            <a:pPr marL="0" indent="0">
              <a:spcBef>
                <a:spcPts val="0"/>
              </a:spcBef>
            </a:pPr>
            <a:r>
              <a:rPr lang="fi-FI" sz="3600" dirty="0"/>
              <a:t>e) sukulaisen järjestämä hyväpalkkainen työ</a:t>
            </a:r>
          </a:p>
          <a:p>
            <a:pPr marL="0" indent="0">
              <a:spcBef>
                <a:spcPts val="0"/>
              </a:spcBef>
            </a:pPr>
            <a:r>
              <a:rPr lang="fi-FI" sz="3600" dirty="0"/>
              <a:t>f) kadulta löydetty kassillinen rahaa</a:t>
            </a:r>
          </a:p>
        </p:txBody>
      </p:sp>
      <p:sp>
        <p:nvSpPr>
          <p:cNvPr id="127" name="Google Shape;127;p14"/>
          <p:cNvSpPr txBox="1">
            <a:spLocks noGrp="1"/>
          </p:cNvSpPr>
          <p:nvPr>
            <p:ph type="sldNum" idx="12"/>
          </p:nvPr>
        </p:nvSpPr>
        <p:spPr>
          <a:xfrm>
            <a:off x="8610600" y="6165484"/>
            <a:ext cx="2743200" cy="365125"/>
          </a:xfrm>
          <a:prstGeom prst="rect">
            <a:avLst/>
          </a:prstGeom>
          <a:noFill/>
          <a:ln>
            <a:noFill/>
          </a:ln>
        </p:spPr>
        <p:txBody>
          <a:bodyPr spcFirstLastPara="1" wrap="square" lIns="45713" tIns="22850" rIns="45713" bIns="22850" anchor="b" anchorCtr="0">
            <a:noAutofit/>
          </a:bodyPr>
          <a:lstStyle/>
          <a:p>
            <a:fld id="{00000000-1234-1234-1234-123412341234}" type="slidenum">
              <a:rPr lang="fi-FI"/>
              <a:pPr/>
              <a:t>15</a:t>
            </a:fld>
            <a:endParaRPr/>
          </a:p>
        </p:txBody>
      </p:sp>
    </p:spTree>
    <p:extLst>
      <p:ext uri="{BB962C8B-B14F-4D97-AF65-F5344CB8AC3E}">
        <p14:creationId xmlns:p14="http://schemas.microsoft.com/office/powerpoint/2010/main" val="115628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
                                            <p:txEl>
                                              <p:pRg st="0" end="0"/>
                                            </p:txEl>
                                          </p:spTgt>
                                        </p:tgtEl>
                                        <p:attrNameLst>
                                          <p:attrName>style.visibility</p:attrName>
                                        </p:attrNameLst>
                                      </p:cBhvr>
                                      <p:to>
                                        <p:strVal val="visible"/>
                                      </p:to>
                                    </p:set>
                                    <p:animEffect transition="in" filter="fade">
                                      <p:cBhvr>
                                        <p:cTn id="7" dur="500"/>
                                        <p:tgtEl>
                                          <p:spTgt spid="1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xEl>
                                              <p:pRg st="2" end="2"/>
                                            </p:txEl>
                                          </p:spTgt>
                                        </p:tgtEl>
                                        <p:attrNameLst>
                                          <p:attrName>style.visibility</p:attrName>
                                        </p:attrNameLst>
                                      </p:cBhvr>
                                      <p:to>
                                        <p:strVal val="visible"/>
                                      </p:to>
                                    </p:set>
                                    <p:animEffect transition="in" filter="fade">
                                      <p:cBhvr>
                                        <p:cTn id="12" dur="500"/>
                                        <p:tgtEl>
                                          <p:spTgt spid="12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
                                            <p:txEl>
                                              <p:pRg st="3" end="3"/>
                                            </p:txEl>
                                          </p:spTgt>
                                        </p:tgtEl>
                                        <p:attrNameLst>
                                          <p:attrName>style.visibility</p:attrName>
                                        </p:attrNameLst>
                                      </p:cBhvr>
                                      <p:to>
                                        <p:strVal val="visible"/>
                                      </p:to>
                                    </p:set>
                                    <p:animEffect transition="in" filter="fade">
                                      <p:cBhvr>
                                        <p:cTn id="17" dur="500"/>
                                        <p:tgtEl>
                                          <p:spTgt spid="12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6">
                                            <p:txEl>
                                              <p:pRg st="4" end="4"/>
                                            </p:txEl>
                                          </p:spTgt>
                                        </p:tgtEl>
                                        <p:attrNameLst>
                                          <p:attrName>style.visibility</p:attrName>
                                        </p:attrNameLst>
                                      </p:cBhvr>
                                      <p:to>
                                        <p:strVal val="visible"/>
                                      </p:to>
                                    </p:set>
                                    <p:animEffect transition="in" filter="fade">
                                      <p:cBhvr>
                                        <p:cTn id="22" dur="500"/>
                                        <p:tgtEl>
                                          <p:spTgt spid="12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6">
                                            <p:txEl>
                                              <p:pRg st="5" end="5"/>
                                            </p:txEl>
                                          </p:spTgt>
                                        </p:tgtEl>
                                        <p:attrNameLst>
                                          <p:attrName>style.visibility</p:attrName>
                                        </p:attrNameLst>
                                      </p:cBhvr>
                                      <p:to>
                                        <p:strVal val="visible"/>
                                      </p:to>
                                    </p:set>
                                    <p:animEffect transition="in" filter="fade">
                                      <p:cBhvr>
                                        <p:cTn id="27" dur="500"/>
                                        <p:tgtEl>
                                          <p:spTgt spid="12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6">
                                            <p:txEl>
                                              <p:pRg st="6" end="6"/>
                                            </p:txEl>
                                          </p:spTgt>
                                        </p:tgtEl>
                                        <p:attrNameLst>
                                          <p:attrName>style.visibility</p:attrName>
                                        </p:attrNameLst>
                                      </p:cBhvr>
                                      <p:to>
                                        <p:strVal val="visible"/>
                                      </p:to>
                                    </p:set>
                                    <p:animEffect transition="in" filter="fade">
                                      <p:cBhvr>
                                        <p:cTn id="32" dur="500"/>
                                        <p:tgtEl>
                                          <p:spTgt spid="12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6">
                                            <p:txEl>
                                              <p:pRg st="7" end="7"/>
                                            </p:txEl>
                                          </p:spTgt>
                                        </p:tgtEl>
                                        <p:attrNameLst>
                                          <p:attrName>style.visibility</p:attrName>
                                        </p:attrNameLst>
                                      </p:cBhvr>
                                      <p:to>
                                        <p:strVal val="visible"/>
                                      </p:to>
                                    </p:set>
                                    <p:animEffect transition="in" filter="fade">
                                      <p:cBhvr>
                                        <p:cTn id="37" dur="500"/>
                                        <p:tgtEl>
                                          <p:spTgt spid="12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838200" y="-49083"/>
            <a:ext cx="10515600" cy="973644"/>
          </a:xfrm>
          <a:prstGeom prst="rect">
            <a:avLst/>
          </a:prstGeom>
          <a:noFill/>
          <a:ln>
            <a:noFill/>
          </a:ln>
        </p:spPr>
        <p:txBody>
          <a:bodyPr spcFirstLastPara="1" wrap="square" lIns="45713" tIns="22850" rIns="45713" bIns="22850" anchor="ctr" anchorCtr="0">
            <a:normAutofit/>
          </a:bodyPr>
          <a:lstStyle/>
          <a:p>
            <a:pPr lvl="0"/>
            <a:r>
              <a:rPr lang="fi-FI" dirty="0"/>
              <a:t>Oikeudenmukaisuus</a:t>
            </a:r>
            <a:endParaRPr dirty="0"/>
          </a:p>
        </p:txBody>
      </p:sp>
      <p:sp>
        <p:nvSpPr>
          <p:cNvPr id="127" name="Google Shape;127;p14"/>
          <p:cNvSpPr txBox="1">
            <a:spLocks noGrp="1"/>
          </p:cNvSpPr>
          <p:nvPr>
            <p:ph type="sldNum" idx="12"/>
          </p:nvPr>
        </p:nvSpPr>
        <p:spPr>
          <a:xfrm>
            <a:off x="8610600" y="6165484"/>
            <a:ext cx="2743200" cy="365125"/>
          </a:xfrm>
          <a:prstGeom prst="rect">
            <a:avLst/>
          </a:prstGeom>
          <a:noFill/>
          <a:ln>
            <a:noFill/>
          </a:ln>
        </p:spPr>
        <p:txBody>
          <a:bodyPr spcFirstLastPara="1" wrap="square" lIns="45713" tIns="22850" rIns="45713" bIns="22850" anchor="b" anchorCtr="0">
            <a:noAutofit/>
          </a:bodyPr>
          <a:lstStyle/>
          <a:p>
            <a:fld id="{00000000-1234-1234-1234-123412341234}" type="slidenum">
              <a:rPr lang="fi-FI"/>
              <a:pPr/>
              <a:t>2</a:t>
            </a:fld>
            <a:endParaRPr/>
          </a:p>
        </p:txBody>
      </p:sp>
      <p:sp>
        <p:nvSpPr>
          <p:cNvPr id="5" name="Tekstiruutu 4">
            <a:extLst>
              <a:ext uri="{FF2B5EF4-FFF2-40B4-BE49-F238E27FC236}">
                <a16:creationId xmlns:a16="http://schemas.microsoft.com/office/drawing/2014/main" id="{4E9871A5-AA85-CCAC-3451-1A73BEB05788}"/>
              </a:ext>
            </a:extLst>
          </p:cNvPr>
          <p:cNvSpPr txBox="1"/>
          <p:nvPr/>
        </p:nvSpPr>
        <p:spPr>
          <a:xfrm>
            <a:off x="944880" y="924561"/>
            <a:ext cx="10302240" cy="5693866"/>
          </a:xfrm>
          <a:prstGeom prst="rect">
            <a:avLst/>
          </a:prstGeom>
          <a:noFill/>
        </p:spPr>
        <p:txBody>
          <a:bodyPr wrap="square">
            <a:spAutoFit/>
          </a:bodyPr>
          <a:lstStyle/>
          <a:p>
            <a:pPr marL="428625" indent="-428625">
              <a:spcBef>
                <a:spcPts val="0"/>
              </a:spcBef>
              <a:buFont typeface="Arial"/>
              <a:buChar char="•"/>
            </a:pPr>
            <a:r>
              <a:rPr lang="fi-FI" sz="2800" dirty="0"/>
              <a:t>Oikeudenmukaisuus tarkoittaa reiluutta, puolueettomuutta sekä yhdenvertaista ja tasapuolista kohtelua.</a:t>
            </a:r>
          </a:p>
          <a:p>
            <a:pPr marL="428625" indent="-428625">
              <a:spcBef>
                <a:spcPts val="0"/>
              </a:spcBef>
              <a:buFont typeface="Arial"/>
              <a:buChar char="•"/>
            </a:pPr>
            <a:r>
              <a:rPr lang="fi-FI" sz="2800" dirty="0"/>
              <a:t>Koskee kaikkea ihmisten välistä vuorovaikutusta.</a:t>
            </a:r>
          </a:p>
          <a:p>
            <a:pPr marL="657225" lvl="1" indent="-428625">
              <a:spcBef>
                <a:spcPts val="0"/>
              </a:spcBef>
            </a:pPr>
            <a:r>
              <a:rPr lang="fi-FI" sz="2800" dirty="0"/>
              <a:t>Lähiyhteisöt: kasvatus, kotitöiden jako ja ajankäyttö</a:t>
            </a:r>
          </a:p>
          <a:p>
            <a:pPr marL="657225" lvl="1" indent="-428625">
              <a:spcBef>
                <a:spcPts val="0"/>
              </a:spcBef>
            </a:pPr>
            <a:r>
              <a:rPr lang="fi-FI" sz="2800" dirty="0"/>
              <a:t>Harrastukset: reilu peli, tasavertaiset mahdollisuudet</a:t>
            </a:r>
          </a:p>
          <a:p>
            <a:pPr marL="657225" lvl="1" indent="-428625">
              <a:spcBef>
                <a:spcPts val="0"/>
              </a:spcBef>
            </a:pPr>
            <a:r>
              <a:rPr lang="fi-FI" sz="2800" dirty="0"/>
              <a:t>Yhteiskunta: työnjako, palkkaus, verotus ja demokratia </a:t>
            </a:r>
          </a:p>
          <a:p>
            <a:pPr marL="428625" indent="-428625">
              <a:spcBef>
                <a:spcPts val="0"/>
              </a:spcBef>
              <a:buFont typeface="Arial"/>
              <a:buChar char="•"/>
            </a:pPr>
            <a:r>
              <a:rPr lang="fi-FI" sz="2800" dirty="0"/>
              <a:t>Aristoteleen </a:t>
            </a:r>
            <a:r>
              <a:rPr lang="fi-FI" sz="2800" b="1" dirty="0"/>
              <a:t>oikeudenmukaisuuden muodollinen periaate</a:t>
            </a:r>
            <a:r>
              <a:rPr lang="fi-FI" sz="2800" dirty="0"/>
              <a:t>: </a:t>
            </a:r>
            <a:r>
              <a:rPr lang="fi-FI" sz="2800" i="1" dirty="0"/>
              <a:t>Samanlaisia ta­pauksia on kohdeltava samalla tavalla, erilaisia eri taval­la.</a:t>
            </a:r>
          </a:p>
          <a:p>
            <a:pPr marL="657225" lvl="1" indent="-428625">
              <a:spcBef>
                <a:spcPts val="0"/>
              </a:spcBef>
            </a:pPr>
            <a:r>
              <a:rPr lang="fi-FI" sz="2800" dirty="0"/>
              <a:t>Oikeudenmukaisuus ei siis tarkoita, että kaikkia pitäisi kohdella samalla tavalla.</a:t>
            </a:r>
          </a:p>
          <a:p>
            <a:pPr marL="657225" lvl="1" indent="-428625">
              <a:spcBef>
                <a:spcPts val="0"/>
              </a:spcBef>
            </a:pPr>
            <a:r>
              <a:rPr lang="fi-FI" sz="2800" dirty="0"/>
              <a:t>Erilaisen kohtelun pitää perustua asiaankuuluvaan eli </a:t>
            </a:r>
            <a:r>
              <a:rPr lang="fi-FI" sz="2800" b="1" dirty="0"/>
              <a:t>relevanttiin eroon</a:t>
            </a:r>
            <a:r>
              <a:rPr lang="fi-FI" sz="2800" dirty="0"/>
              <a:t>.</a:t>
            </a:r>
            <a:endParaRPr lang="fi-FI" sz="2800" b="1" dirty="0"/>
          </a:p>
        </p:txBody>
      </p:sp>
    </p:spTree>
    <p:extLst>
      <p:ext uri="{BB962C8B-B14F-4D97-AF65-F5344CB8AC3E}">
        <p14:creationId xmlns:p14="http://schemas.microsoft.com/office/powerpoint/2010/main" val="413980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5;p14">
            <a:extLst>
              <a:ext uri="{FF2B5EF4-FFF2-40B4-BE49-F238E27FC236}">
                <a16:creationId xmlns:a16="http://schemas.microsoft.com/office/drawing/2014/main" id="{5E945641-3A76-C073-6B4B-4EBB9C35C1D5}"/>
              </a:ext>
            </a:extLst>
          </p:cNvPr>
          <p:cNvSpPr txBox="1">
            <a:spLocks noGrp="1"/>
          </p:cNvSpPr>
          <p:nvPr>
            <p:ph type="title"/>
          </p:nvPr>
        </p:nvSpPr>
        <p:spPr>
          <a:xfrm>
            <a:off x="838200" y="0"/>
            <a:ext cx="10515600" cy="872359"/>
          </a:xfrm>
          <a:prstGeom prst="rect">
            <a:avLst/>
          </a:prstGeom>
          <a:noFill/>
          <a:ln>
            <a:noFill/>
          </a:ln>
        </p:spPr>
        <p:txBody>
          <a:bodyPr spcFirstLastPara="1" wrap="square" lIns="91425" tIns="45700" rIns="91425" bIns="45700" anchor="ctr" anchorCtr="0">
            <a:normAutofit/>
          </a:bodyPr>
          <a:lstStyle/>
          <a:p>
            <a:pPr lvl="0"/>
            <a:r>
              <a:rPr lang="fi-FI" dirty="0"/>
              <a:t>Mitä jaetaan?</a:t>
            </a:r>
            <a:endParaRPr dirty="0"/>
          </a:p>
        </p:txBody>
      </p:sp>
      <p:sp>
        <p:nvSpPr>
          <p:cNvPr id="10" name="Google Shape;126;p14">
            <a:extLst>
              <a:ext uri="{FF2B5EF4-FFF2-40B4-BE49-F238E27FC236}">
                <a16:creationId xmlns:a16="http://schemas.microsoft.com/office/drawing/2014/main" id="{001F2783-4B5E-99D9-D9B0-11610D187461}"/>
              </a:ext>
            </a:extLst>
          </p:cNvPr>
          <p:cNvSpPr txBox="1">
            <a:spLocks noGrp="1"/>
          </p:cNvSpPr>
          <p:nvPr>
            <p:ph type="body" idx="1"/>
          </p:nvPr>
        </p:nvSpPr>
        <p:spPr>
          <a:xfrm>
            <a:off x="557048" y="704194"/>
            <a:ext cx="11077903" cy="5003047"/>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i-FI" sz="2400" b="1" dirty="0"/>
              <a:t>Resursseja</a:t>
            </a:r>
          </a:p>
          <a:p>
            <a:pPr lvl="1" indent="0">
              <a:spcBef>
                <a:spcPts val="0"/>
              </a:spcBef>
              <a:buNone/>
            </a:pPr>
            <a:r>
              <a:rPr lang="fi-FI" sz="2400" dirty="0"/>
              <a:t>Hyvinvointi vaatii riittävästi resursseja.</a:t>
            </a:r>
          </a:p>
          <a:p>
            <a:pPr lvl="1" indent="0">
              <a:spcBef>
                <a:spcPts val="0"/>
              </a:spcBef>
              <a:buNone/>
            </a:pPr>
            <a:r>
              <a:rPr lang="fi-FI" sz="2400" dirty="0"/>
              <a:t>Mutta resursseja on rajallisesti, eikä kaikkea riitä kaikille niin pal­jon kuin haluttaisiin.</a:t>
            </a:r>
          </a:p>
          <a:p>
            <a:pPr marL="914400" lvl="2" indent="0">
              <a:spcBef>
                <a:spcPts val="0"/>
              </a:spcBef>
              <a:buNone/>
            </a:pPr>
            <a:r>
              <a:rPr lang="fi-FI" dirty="0"/>
              <a:t>Mikä on reilu tapa jakaa rajalliset resurssit?</a:t>
            </a:r>
            <a:br>
              <a:rPr lang="fi-FI" dirty="0"/>
            </a:br>
            <a:endParaRPr lang="fi-FI" dirty="0"/>
          </a:p>
          <a:p>
            <a:pPr marL="0" lvl="0" indent="0">
              <a:spcBef>
                <a:spcPts val="0"/>
              </a:spcBef>
            </a:pPr>
            <a:r>
              <a:rPr lang="fi-FI" sz="2400" b="1" dirty="0"/>
              <a:t>Oikeuksia</a:t>
            </a:r>
          </a:p>
          <a:p>
            <a:pPr lvl="1" indent="0">
              <a:spcBef>
                <a:spcPts val="0"/>
              </a:spcBef>
              <a:buNone/>
            </a:pPr>
            <a:r>
              <a:rPr lang="fi-FI" sz="2400" dirty="0"/>
              <a:t>Perusoikeudet: elämä, vapaus ja omaisuus</a:t>
            </a:r>
          </a:p>
          <a:p>
            <a:pPr lvl="1" indent="0">
              <a:spcBef>
                <a:spcPts val="0"/>
              </a:spcBef>
              <a:buNone/>
            </a:pPr>
            <a:r>
              <a:rPr lang="fi-FI" sz="2400" dirty="0"/>
              <a:t>Poliittiset oikeudet, kuten äänioikeus tai sananvapaus</a:t>
            </a:r>
            <a:br>
              <a:rPr lang="fi-FI" sz="2400" dirty="0"/>
            </a:br>
            <a:endParaRPr lang="fi-FI" sz="2400" dirty="0"/>
          </a:p>
          <a:p>
            <a:pPr marL="0" lvl="0" indent="0">
              <a:spcBef>
                <a:spcPts val="0"/>
              </a:spcBef>
            </a:pPr>
            <a:r>
              <a:rPr lang="fi-FI" sz="2400" b="1" dirty="0"/>
              <a:t>Rangaistuksia</a:t>
            </a:r>
          </a:p>
          <a:p>
            <a:pPr lvl="1" indent="0">
              <a:spcBef>
                <a:spcPts val="0"/>
              </a:spcBef>
              <a:buNone/>
            </a:pPr>
            <a:r>
              <a:rPr lang="fi-FI" sz="2400" dirty="0"/>
              <a:t>Perusperiaate on, että reilu rangaistus vastaa rikoksen vakavuutta.</a:t>
            </a:r>
          </a:p>
          <a:p>
            <a:pPr lvl="1" indent="0">
              <a:spcBef>
                <a:spcPts val="0"/>
              </a:spcBef>
              <a:buNone/>
            </a:pPr>
            <a:r>
              <a:rPr lang="fi-FI" sz="2400" dirty="0"/>
              <a:t>Rangaistuksen reiluudesta on esitetty monia näkemyksiä.</a:t>
            </a:r>
            <a:br>
              <a:rPr lang="fi-FI" sz="2400" dirty="0"/>
            </a:br>
            <a:endParaRPr lang="fi-FI" sz="2400" dirty="0"/>
          </a:p>
          <a:p>
            <a:pPr marL="0" lvl="0" indent="0">
              <a:spcBef>
                <a:spcPts val="0"/>
              </a:spcBef>
            </a:pPr>
            <a:r>
              <a:rPr lang="fi-FI" sz="2400" b="1" dirty="0"/>
              <a:t>Toimintaedellytyksiä</a:t>
            </a:r>
          </a:p>
          <a:p>
            <a:pPr lvl="1" indent="0">
              <a:spcBef>
                <a:spcPts val="0"/>
              </a:spcBef>
              <a:buNone/>
            </a:pPr>
            <a:r>
              <a:rPr lang="fi-FI" sz="2400" dirty="0"/>
              <a:t>Resurssit eivät automaattisesti muutu hyvinvoinniksi, vaan yksilöiden välillä on merkittäviä eroja.</a:t>
            </a:r>
          </a:p>
          <a:p>
            <a:pPr lvl="1" indent="0">
              <a:spcBef>
                <a:spcPts val="0"/>
              </a:spcBef>
              <a:buNone/>
            </a:pPr>
            <a:r>
              <a:rPr lang="fi-FI" sz="2400" dirty="0"/>
              <a:t>Esim. Lukihäiriöinen oppilas tarvitsee enemmän opettajan apua oppiakseen lukemaan.</a:t>
            </a:r>
          </a:p>
        </p:txBody>
      </p:sp>
    </p:spTree>
    <p:extLst>
      <p:ext uri="{BB962C8B-B14F-4D97-AF65-F5344CB8AC3E}">
        <p14:creationId xmlns:p14="http://schemas.microsoft.com/office/powerpoint/2010/main" val="205742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fade">
                                      <p:cBhvr>
                                        <p:cTn id="42" dur="5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fade">
                                      <p:cBhvr>
                                        <p:cTn id="47" dur="500"/>
                                        <p:tgtEl>
                                          <p:spTgt spid="1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9" end="9"/>
                                            </p:txEl>
                                          </p:spTgt>
                                        </p:tgtEl>
                                        <p:attrNameLst>
                                          <p:attrName>style.visibility</p:attrName>
                                        </p:attrNameLst>
                                      </p:cBhvr>
                                      <p:to>
                                        <p:strVal val="visible"/>
                                      </p:to>
                                    </p:set>
                                    <p:animEffect transition="in" filter="fade">
                                      <p:cBhvr>
                                        <p:cTn id="52" dur="500"/>
                                        <p:tgtEl>
                                          <p:spTgt spid="10">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
                                            <p:txEl>
                                              <p:pRg st="10" end="10"/>
                                            </p:txEl>
                                          </p:spTgt>
                                        </p:tgtEl>
                                        <p:attrNameLst>
                                          <p:attrName>style.visibility</p:attrName>
                                        </p:attrNameLst>
                                      </p:cBhvr>
                                      <p:to>
                                        <p:strVal val="visible"/>
                                      </p:to>
                                    </p:set>
                                    <p:animEffect transition="in" filter="fade">
                                      <p:cBhvr>
                                        <p:cTn id="57" dur="500"/>
                                        <p:tgtEl>
                                          <p:spTgt spid="10">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
                                            <p:txEl>
                                              <p:pRg st="11" end="11"/>
                                            </p:txEl>
                                          </p:spTgt>
                                        </p:tgtEl>
                                        <p:attrNameLst>
                                          <p:attrName>style.visibility</p:attrName>
                                        </p:attrNameLst>
                                      </p:cBhvr>
                                      <p:to>
                                        <p:strVal val="visible"/>
                                      </p:to>
                                    </p:set>
                                    <p:animEffect transition="in" filter="fade">
                                      <p:cBhvr>
                                        <p:cTn id="62" dur="500"/>
                                        <p:tgtEl>
                                          <p:spTgt spid="10">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0">
                                            <p:txEl>
                                              <p:pRg st="12" end="12"/>
                                            </p:txEl>
                                          </p:spTgt>
                                        </p:tgtEl>
                                        <p:attrNameLst>
                                          <p:attrName>style.visibility</p:attrName>
                                        </p:attrNameLst>
                                      </p:cBhvr>
                                      <p:to>
                                        <p:strVal val="visible"/>
                                      </p:to>
                                    </p:set>
                                    <p:animEffect transition="in" filter="fade">
                                      <p:cBhvr>
                                        <p:cTn id="67" dur="500"/>
                                        <p:tgtEl>
                                          <p:spTgt spid="1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4664B9D-3E05-EA9F-2C14-4F32319265FC}"/>
              </a:ext>
            </a:extLst>
          </p:cNvPr>
          <p:cNvSpPr>
            <a:spLocks noGrp="1"/>
          </p:cNvSpPr>
          <p:nvPr>
            <p:ph type="title"/>
          </p:nvPr>
        </p:nvSpPr>
        <p:spPr/>
        <p:txBody>
          <a:bodyPr/>
          <a:lstStyle/>
          <a:p>
            <a:endParaRPr lang="fi-FI"/>
          </a:p>
        </p:txBody>
      </p:sp>
      <p:sp>
        <p:nvSpPr>
          <p:cNvPr id="3" name="Tekstin paikkamerkki 2">
            <a:extLst>
              <a:ext uri="{FF2B5EF4-FFF2-40B4-BE49-F238E27FC236}">
                <a16:creationId xmlns:a16="http://schemas.microsoft.com/office/drawing/2014/main" id="{A4EDB514-0D20-D8ED-279A-27584548D2E5}"/>
              </a:ext>
            </a:extLst>
          </p:cNvPr>
          <p:cNvSpPr>
            <a:spLocks noGrp="1"/>
          </p:cNvSpPr>
          <p:nvPr>
            <p:ph type="body" idx="1"/>
          </p:nvPr>
        </p:nvSpPr>
        <p:spPr/>
        <p:txBody>
          <a:bodyPr>
            <a:normAutofit fontScale="62500" lnSpcReduction="20000"/>
          </a:bodyPr>
          <a:lstStyle/>
          <a:p>
            <a:r>
              <a:rPr lang="fi-FI" dirty="0"/>
              <a:t>Kenen vastuulla oikeudenmukainen jako on?</a:t>
            </a:r>
          </a:p>
          <a:p>
            <a:pPr marL="571500" indent="-457200">
              <a:buSzPct val="100000"/>
              <a:buFont typeface="Arial" panose="020B0604020202020204" pitchFamily="34" charset="0"/>
              <a:buChar char="•"/>
            </a:pPr>
            <a:r>
              <a:rPr lang="fi-FI" dirty="0"/>
              <a:t>yksittäisten kansalaisten</a:t>
            </a:r>
          </a:p>
          <a:p>
            <a:pPr marL="571500" indent="-457200">
              <a:buSzPct val="100000"/>
              <a:buFont typeface="Arial" panose="020B0604020202020204" pitchFamily="34" charset="0"/>
              <a:buChar char="•"/>
            </a:pPr>
            <a:r>
              <a:rPr lang="fi-FI" dirty="0"/>
              <a:t>yritysten</a:t>
            </a:r>
          </a:p>
          <a:p>
            <a:pPr marL="571500" indent="-457200">
              <a:buSzPct val="100000"/>
              <a:buFont typeface="Arial" panose="020B0604020202020204" pitchFamily="34" charset="0"/>
              <a:buChar char="•"/>
            </a:pPr>
            <a:r>
              <a:rPr lang="fi-FI" dirty="0"/>
              <a:t>kolmannen sektorin</a:t>
            </a:r>
          </a:p>
          <a:p>
            <a:pPr marL="571500" indent="-457200">
              <a:buSzPct val="100000"/>
              <a:buFont typeface="Arial" panose="020B0604020202020204" pitchFamily="34" charset="0"/>
              <a:buChar char="•"/>
            </a:pPr>
            <a:r>
              <a:rPr lang="fi-FI" dirty="0"/>
              <a:t>valtioiden</a:t>
            </a:r>
          </a:p>
          <a:p>
            <a:pPr marL="571500" indent="-457200">
              <a:buSzPct val="100000"/>
              <a:buFont typeface="Arial" panose="020B0604020202020204" pitchFamily="34" charset="0"/>
              <a:buChar char="•"/>
            </a:pPr>
            <a:r>
              <a:rPr lang="fi-FI" dirty="0"/>
              <a:t>globaalien toimijoiden, esim. EU</a:t>
            </a:r>
            <a:br>
              <a:rPr lang="fi-FI" dirty="0"/>
            </a:br>
            <a:endParaRPr lang="fi-FI" dirty="0"/>
          </a:p>
          <a:p>
            <a:r>
              <a:rPr lang="fi-FI" dirty="0"/>
              <a:t>Keiden kesken jaetaan?</a:t>
            </a:r>
          </a:p>
          <a:p>
            <a:pPr marL="571500" indent="-457200">
              <a:buSzPct val="100000"/>
              <a:buFont typeface="Arial" panose="020B0604020202020204" pitchFamily="34" charset="0"/>
              <a:buChar char="•"/>
            </a:pPr>
            <a:r>
              <a:rPr lang="fi-FI" dirty="0"/>
              <a:t>Yksilöt vai ryhmät?</a:t>
            </a:r>
          </a:p>
          <a:p>
            <a:pPr marL="571500" indent="-457200">
              <a:buSzPct val="100000"/>
              <a:buFont typeface="Arial" panose="020B0604020202020204" pitchFamily="34" charset="0"/>
              <a:buChar char="•"/>
            </a:pPr>
            <a:r>
              <a:rPr lang="fi-FI" dirty="0"/>
              <a:t>Globaalisti vai paikallisesti?</a:t>
            </a:r>
          </a:p>
          <a:p>
            <a:pPr marL="571500" indent="-457200">
              <a:buSzPct val="100000"/>
              <a:buFont typeface="Arial" panose="020B0604020202020204" pitchFamily="34" charset="0"/>
              <a:buChar char="•"/>
            </a:pPr>
            <a:r>
              <a:rPr lang="fi-FI" dirty="0"/>
              <a:t>Entä tulevat sukupolvet?</a:t>
            </a:r>
          </a:p>
          <a:p>
            <a:pPr marL="571500" indent="-457200">
              <a:buSzPct val="100000"/>
              <a:buFont typeface="Arial" panose="020B0604020202020204" pitchFamily="34" charset="0"/>
              <a:buChar char="•"/>
            </a:pPr>
            <a:r>
              <a:rPr lang="fi-FI" dirty="0"/>
              <a:t>Entä muut eläimet?</a:t>
            </a:r>
          </a:p>
          <a:p>
            <a:endParaRPr lang="fi-FI" dirty="0"/>
          </a:p>
        </p:txBody>
      </p:sp>
    </p:spTree>
    <p:extLst>
      <p:ext uri="{BB962C8B-B14F-4D97-AF65-F5344CB8AC3E}">
        <p14:creationId xmlns:p14="http://schemas.microsoft.com/office/powerpoint/2010/main" val="12372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7751C1F2-B9AE-49B2-95E8-40BDDCC2C23B}"/>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r>
              <a:rPr lang="en-US" kern="1200">
                <a:solidFill>
                  <a:schemeClr val="tx1"/>
                </a:solidFill>
                <a:latin typeface="+mj-lt"/>
                <a:ea typeface="+mj-ea"/>
                <a:cs typeface="+mj-cs"/>
              </a:rPr>
              <a:t>Oikeudenmukaisuuden periaatteet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E3F521C1-3902-438D-8C97-9EED0D8ADFA8}"/>
              </a:ext>
            </a:extLst>
          </p:cNvPr>
          <p:cNvSpPr>
            <a:spLocks noGrp="1"/>
          </p:cNvSpPr>
          <p:nvPr>
            <p:ph idx="4294967295"/>
          </p:nvPr>
        </p:nvSpPr>
        <p:spPr>
          <a:xfrm>
            <a:off x="838200" y="1825625"/>
            <a:ext cx="10515600" cy="4351338"/>
          </a:xfrm>
          <a:prstGeom prst="rect">
            <a:avLst/>
          </a:prstGeom>
        </p:spPr>
        <p:txBody>
          <a:bodyPr vert="horz" lIns="91440" tIns="45720" rIns="91440" bIns="45720" rtlCol="0">
            <a:normAutofit/>
          </a:bodyPr>
          <a:lstStyle/>
          <a:p>
            <a:pPr marL="819150" lvl="0">
              <a:spcBef>
                <a:spcPts val="0"/>
              </a:spcBef>
              <a:spcAft>
                <a:spcPts val="0"/>
              </a:spcAft>
              <a:buSzPct val="100000"/>
            </a:pPr>
            <a:r>
              <a:rPr lang="en-US"/>
              <a:t>Jokaisen on saatava se, mitä hänelle kuuluu.</a:t>
            </a:r>
          </a:p>
          <a:p>
            <a:pPr marL="819150" lvl="0">
              <a:spcBef>
                <a:spcPts val="0"/>
              </a:spcBef>
              <a:spcAft>
                <a:spcPts val="0"/>
              </a:spcAft>
              <a:buSzPct val="100000"/>
            </a:pPr>
            <a:r>
              <a:rPr lang="en-US"/>
              <a:t>Samanlaisia kohdellaan samalla tavoin ja erilaisia eri tavoin.</a:t>
            </a:r>
          </a:p>
          <a:p>
            <a:pPr marL="0" lvl="0">
              <a:spcBef>
                <a:spcPts val="1600"/>
              </a:spcBef>
              <a:spcAft>
                <a:spcPts val="0"/>
              </a:spcAft>
            </a:pPr>
            <a:r>
              <a:rPr lang="en-US"/>
              <a:t>Ongelma: Millaisia kriteereitä tai arviointiperusteita näiden periaatteiden soveltaminen edellyttää?</a:t>
            </a:r>
          </a:p>
          <a:p>
            <a:endParaRPr lang="en-US"/>
          </a:p>
        </p:txBody>
      </p:sp>
    </p:spTree>
    <p:extLst>
      <p:ext uri="{BB962C8B-B14F-4D97-AF65-F5344CB8AC3E}">
        <p14:creationId xmlns:p14="http://schemas.microsoft.com/office/powerpoint/2010/main" val="1031726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Sisällön paikkamerkki 8">
            <a:extLst>
              <a:ext uri="{FF2B5EF4-FFF2-40B4-BE49-F238E27FC236}">
                <a16:creationId xmlns:a16="http://schemas.microsoft.com/office/drawing/2014/main" id="{2A78C0AE-EAD8-4A5A-B7D8-F77C3F7FD44E}"/>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43467" y="2134022"/>
            <a:ext cx="10905066" cy="2589954"/>
          </a:xfrm>
          <a:prstGeom prst="rect">
            <a:avLst/>
          </a:prstGeom>
        </p:spPr>
      </p:pic>
    </p:spTree>
    <p:extLst>
      <p:ext uri="{BB962C8B-B14F-4D97-AF65-F5344CB8AC3E}">
        <p14:creationId xmlns:p14="http://schemas.microsoft.com/office/powerpoint/2010/main" val="2359887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6DFD0689-ECC8-4181-A817-1030F801F641}"/>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p>
            <a:r>
              <a:rPr lang="en-US" kern="1200">
                <a:solidFill>
                  <a:schemeClr val="tx1"/>
                </a:solidFill>
                <a:latin typeface="+mj-lt"/>
                <a:ea typeface="+mj-ea"/>
                <a:cs typeface="+mj-cs"/>
              </a:rPr>
              <a:t>Oikeudenmukaisuuden muodot</a:t>
            </a:r>
          </a:p>
        </p:txBody>
      </p:sp>
      <p:sp>
        <p:nvSpPr>
          <p:cNvPr id="24"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CF10C097-2EB2-462E-933B-C98E4EA60FA0}"/>
              </a:ext>
            </a:extLst>
          </p:cNvPr>
          <p:cNvSpPr>
            <a:spLocks noGrp="1"/>
          </p:cNvSpPr>
          <p:nvPr>
            <p:ph idx="4294967295"/>
          </p:nvPr>
        </p:nvSpPr>
        <p:spPr>
          <a:xfrm>
            <a:off x="838200" y="1825625"/>
            <a:ext cx="10515600" cy="4351338"/>
          </a:xfrm>
          <a:prstGeom prst="rect">
            <a:avLst/>
          </a:prstGeom>
        </p:spPr>
        <p:txBody>
          <a:bodyPr vert="horz" lIns="91440" tIns="45720" rIns="91440" bIns="45720" rtlCol="0">
            <a:normAutofit/>
          </a:bodyPr>
          <a:lstStyle/>
          <a:p>
            <a:pPr>
              <a:spcBef>
                <a:spcPts val="0"/>
              </a:spcBef>
            </a:pPr>
            <a:r>
              <a:rPr lang="en-US" b="1"/>
              <a:t>Distributiivinen eli jako-oikeudenmukaisuus</a:t>
            </a:r>
          </a:p>
          <a:p>
            <a:pPr lvl="1">
              <a:spcBef>
                <a:spcPts val="0"/>
              </a:spcBef>
            </a:pPr>
            <a:r>
              <a:rPr lang="en-US"/>
              <a:t>Miten ja millä perusteella edut ja rasitteet tulisi jakaa?</a:t>
            </a:r>
          </a:p>
          <a:p>
            <a:pPr>
              <a:spcBef>
                <a:spcPts val="0"/>
              </a:spcBef>
            </a:pPr>
            <a:r>
              <a:rPr lang="en-US" b="1"/>
              <a:t>Restoratiivinen eli korjaava oikeudenmukaisuus</a:t>
            </a:r>
          </a:p>
          <a:p>
            <a:pPr lvl="1">
              <a:spcBef>
                <a:spcPts val="0"/>
              </a:spcBef>
            </a:pPr>
            <a:r>
              <a:rPr lang="en-US"/>
              <a:t>Miten ihmisten välisiä lähtökohtaisia eroja voidaan paikata tukitoimilla?</a:t>
            </a:r>
          </a:p>
          <a:p>
            <a:pPr>
              <a:spcBef>
                <a:spcPts val="0"/>
              </a:spcBef>
            </a:pPr>
            <a:r>
              <a:rPr lang="en-US"/>
              <a:t> </a:t>
            </a:r>
            <a:r>
              <a:rPr lang="en-US" b="1"/>
              <a:t>Retributiivinen eli rankaiseva oikeudenmukaisuus</a:t>
            </a:r>
          </a:p>
          <a:p>
            <a:pPr lvl="1">
              <a:spcBef>
                <a:spcPts val="0"/>
              </a:spcBef>
            </a:pPr>
            <a:r>
              <a:rPr lang="en-US"/>
              <a:t>Miten väärin toimineita on oikeudenmukaista rangaista?</a:t>
            </a:r>
          </a:p>
          <a:p>
            <a:pPr>
              <a:spcBef>
                <a:spcPts val="0"/>
              </a:spcBef>
            </a:pPr>
            <a:r>
              <a:rPr lang="en-US" b="1"/>
              <a:t>Tasaava oikeudenmukaisuus</a:t>
            </a:r>
          </a:p>
          <a:p>
            <a:pPr lvl="1">
              <a:spcBef>
                <a:spcPts val="0"/>
              </a:spcBef>
            </a:pPr>
            <a:r>
              <a:rPr lang="en-US"/>
              <a:t>Millaisia ihmisten välisiä eroja tulisi tasoittaa?</a:t>
            </a:r>
          </a:p>
          <a:p>
            <a:endParaRPr lang="en-US"/>
          </a:p>
        </p:txBody>
      </p:sp>
    </p:spTree>
    <p:extLst>
      <p:ext uri="{BB962C8B-B14F-4D97-AF65-F5344CB8AC3E}">
        <p14:creationId xmlns:p14="http://schemas.microsoft.com/office/powerpoint/2010/main" val="1352061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Sisällön paikkamerkki 6">
            <a:extLst>
              <a:ext uri="{FF2B5EF4-FFF2-40B4-BE49-F238E27FC236}">
                <a16:creationId xmlns:a16="http://schemas.microsoft.com/office/drawing/2014/main" id="{9624DC31-B11F-4443-A8DE-C88D64FABBD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43467" y="893571"/>
            <a:ext cx="10905066" cy="5070856"/>
          </a:xfrm>
          <a:prstGeom prst="rect">
            <a:avLst/>
          </a:prstGeom>
        </p:spPr>
      </p:pic>
    </p:spTree>
    <p:extLst>
      <p:ext uri="{BB962C8B-B14F-4D97-AF65-F5344CB8AC3E}">
        <p14:creationId xmlns:p14="http://schemas.microsoft.com/office/powerpoint/2010/main" val="3109706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9FCC99D1-7005-42DE-8419-BDC33D167B2C}"/>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b="9635"/>
          <a:stretch/>
        </p:blipFill>
        <p:spPr>
          <a:xfrm>
            <a:off x="643467" y="1519718"/>
            <a:ext cx="10905066" cy="3818563"/>
          </a:xfrm>
          <a:prstGeom prst="rect">
            <a:avLst/>
          </a:prstGeom>
        </p:spPr>
      </p:pic>
      <p:sp>
        <p:nvSpPr>
          <p:cNvPr id="2" name="Otsikko 1">
            <a:extLst>
              <a:ext uri="{FF2B5EF4-FFF2-40B4-BE49-F238E27FC236}">
                <a16:creationId xmlns:a16="http://schemas.microsoft.com/office/drawing/2014/main" id="{81037921-5CC1-477A-8921-14DE5AA5FAD5}"/>
              </a:ext>
            </a:extLst>
          </p:cNvPr>
          <p:cNvSpPr>
            <a:spLocks noGrp="1"/>
          </p:cNvSpPr>
          <p:nvPr>
            <p:ph type="title" idx="4294967295"/>
          </p:nvPr>
        </p:nvSpPr>
        <p:spPr>
          <a:xfrm>
            <a:off x="1032933" y="386897"/>
            <a:ext cx="10515600" cy="1325563"/>
          </a:xfrm>
          <a:prstGeom prst="rect">
            <a:avLst/>
          </a:prstGeom>
        </p:spPr>
        <p:txBody>
          <a:bodyPr/>
          <a:lstStyle/>
          <a:p>
            <a:r>
              <a:rPr lang="fi" dirty="0"/>
              <a:t>Distributiivinen eli jako-oikeudenmukaisuus</a:t>
            </a:r>
            <a:endParaRPr lang="fi-FI" dirty="0"/>
          </a:p>
        </p:txBody>
      </p:sp>
    </p:spTree>
    <p:extLst>
      <p:ext uri="{BB962C8B-B14F-4D97-AF65-F5344CB8AC3E}">
        <p14:creationId xmlns:p14="http://schemas.microsoft.com/office/powerpoint/2010/main" val="2209328770"/>
      </p:ext>
    </p:extLst>
  </p:cSld>
  <p:clrMapOvr>
    <a:masterClrMapping/>
  </p:clrMapOvr>
</p:sld>
</file>

<file path=ppt/theme/theme1.xml><?xml version="1.0" encoding="utf-8"?>
<a:theme xmlns:a="http://schemas.openxmlformats.org/drawingml/2006/main" name="Mukautettu suunnittelumall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ukautettu suunnittelumall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0974581-4bbf-443e-902f-14073e9fb4f6" xsi:nil="true"/>
    <lcf76f155ced4ddcb4097134ff3c332f xmlns="f4750cce-e850-4c6e-b990-1a1612c71b4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0779864A8E53F6459A7BFA8B82C39053" ma:contentTypeVersion="11" ma:contentTypeDescription="Luo uusi asiakirja." ma:contentTypeScope="" ma:versionID="ae284c7e5eef1f2e29b82cd30f72fc24">
  <xsd:schema xmlns:xsd="http://www.w3.org/2001/XMLSchema" xmlns:xs="http://www.w3.org/2001/XMLSchema" xmlns:p="http://schemas.microsoft.com/office/2006/metadata/properties" xmlns:ns2="f4750cce-e850-4c6e-b990-1a1612c71b49" xmlns:ns3="f0974581-4bbf-443e-902f-14073e9fb4f6" targetNamespace="http://schemas.microsoft.com/office/2006/metadata/properties" ma:root="true" ma:fieldsID="a755875a2f3ca324a7c49bc594a1c5db" ns2:_="" ns3:_="">
    <xsd:import namespace="f4750cce-e850-4c6e-b990-1a1612c71b49"/>
    <xsd:import namespace="f0974581-4bbf-443e-902f-14073e9fb4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50cce-e850-4c6e-b990-1a1612c71b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Kuvien tunnisteet" ma:readOnly="false" ma:fieldId="{5cf76f15-5ced-4ddc-b409-7134ff3c332f}" ma:taxonomyMulti="true" ma:sspId="4d49524a-21d1-44ef-b988-918b9b433750"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974581-4bbf-443e-902f-14073e9fb4f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38741ba6-63af-4df1-8658-072236ec27dc}" ma:internalName="TaxCatchAll" ma:showField="CatchAllData" ma:web="84800065-3590-4970-a684-5ccec33c54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FABF62-EF34-4834-802D-E1FDD4DC784F}">
  <ds:schemaRefs>
    <ds:schemaRef ds:uri="http://schemas.microsoft.com/office/2006/metadata/properties"/>
    <ds:schemaRef ds:uri="http://schemas.microsoft.com/office/infopath/2007/PartnerControls"/>
    <ds:schemaRef ds:uri="f0974581-4bbf-443e-902f-14073e9fb4f6"/>
    <ds:schemaRef ds:uri="f4750cce-e850-4c6e-b990-1a1612c71b49"/>
  </ds:schemaRefs>
</ds:datastoreItem>
</file>

<file path=customXml/itemProps2.xml><?xml version="1.0" encoding="utf-8"?>
<ds:datastoreItem xmlns:ds="http://schemas.openxmlformats.org/officeDocument/2006/customXml" ds:itemID="{E00E1B9D-3C53-49AB-9A39-6A06ECA9C7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750cce-e850-4c6e-b990-1a1612c71b49"/>
    <ds:schemaRef ds:uri="f0974581-4bbf-443e-902f-14073e9fb4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702C49-B5F7-45A2-B018-E034FFA19A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827</TotalTime>
  <Words>855</Words>
  <Application>Microsoft Office PowerPoint</Application>
  <PresentationFormat>Laajakuva</PresentationFormat>
  <Paragraphs>118</Paragraphs>
  <Slides>15</Slides>
  <Notes>4</Notes>
  <HiddenSlides>0</HiddenSlides>
  <MMClips>0</MMClips>
  <ScaleCrop>false</ScaleCrop>
  <HeadingPairs>
    <vt:vector size="6" baseType="variant">
      <vt:variant>
        <vt:lpstr>Käytetyt fontit</vt:lpstr>
      </vt:variant>
      <vt:variant>
        <vt:i4>5</vt:i4>
      </vt:variant>
      <vt:variant>
        <vt:lpstr>Teema</vt:lpstr>
      </vt:variant>
      <vt:variant>
        <vt:i4>2</vt:i4>
      </vt:variant>
      <vt:variant>
        <vt:lpstr>Dian otsikot</vt:lpstr>
      </vt:variant>
      <vt:variant>
        <vt:i4>15</vt:i4>
      </vt:variant>
    </vt:vector>
  </HeadingPairs>
  <TitlesOfParts>
    <vt:vector size="22" baseType="lpstr">
      <vt:lpstr>Arial</vt:lpstr>
      <vt:lpstr>Calibri</vt:lpstr>
      <vt:lpstr>Calibri Light</vt:lpstr>
      <vt:lpstr>Courier New</vt:lpstr>
      <vt:lpstr>Wingdings</vt:lpstr>
      <vt:lpstr>Mukautettu suunnittelumalli</vt:lpstr>
      <vt:lpstr>1_Mukautettu suunnittelumalli</vt:lpstr>
      <vt:lpstr>Studeo KPL 3.1</vt:lpstr>
      <vt:lpstr>Oikeudenmukaisuus</vt:lpstr>
      <vt:lpstr>Mitä jaetaan?</vt:lpstr>
      <vt:lpstr>PowerPoint-esitys</vt:lpstr>
      <vt:lpstr>Oikeudenmukaisuuden periaatteet</vt:lpstr>
      <vt:lpstr>PowerPoint-esitys</vt:lpstr>
      <vt:lpstr>Oikeudenmukaisuuden muodot</vt:lpstr>
      <vt:lpstr>PowerPoint-esitys</vt:lpstr>
      <vt:lpstr>Distributiivinen eli jako-oikeudenmukaisuus</vt:lpstr>
      <vt:lpstr>Tasaava oikeudenmukaisuus</vt:lpstr>
      <vt:lpstr>Retributiivinen eli rankaiseva  oikeudenmukaisuus</vt:lpstr>
      <vt:lpstr>Restoratiivinen eli korjaava oikeudenmukaisuus</vt:lpstr>
      <vt:lpstr>John Rawls ja oikeudenmukaisuus</vt:lpstr>
      <vt:lpstr>Robert Nozick ja oikeudenmukaisuus</vt:lpstr>
      <vt:lpstr>Tehtävä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Riina Lahtinen</dc:creator>
  <cp:lastModifiedBy>Metsola Karri</cp:lastModifiedBy>
  <cp:revision>23</cp:revision>
  <dcterms:created xsi:type="dcterms:W3CDTF">2021-02-17T11:51:00Z</dcterms:created>
  <dcterms:modified xsi:type="dcterms:W3CDTF">2026-02-19T12:42:48Z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0x0101000779864A8E53F6459A7BFA8B82C39053</vt:lpwstr>
  </property>
</Properties>
</file>