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enariina Hämäläi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648"/>
  </p:normalViewPr>
  <p:slideViewPr>
    <p:cSldViewPr snapToGrid="0">
      <p:cViewPr>
        <p:scale>
          <a:sx n="101" d="100"/>
          <a:sy n="101" d="100"/>
        </p:scale>
        <p:origin x="1808" y="10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6e9acb312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6e9acb31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6e9acb312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6e9acb312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6e9acb312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6e9acb312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6e9acb31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6e9acb31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26e9acb312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26e9acb312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6e9acb312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26e9acb312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26e9acb312_0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26e9acb312_0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12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12. Suomen talous ja yhteiskunta</a:t>
            </a:r>
            <a:br>
              <a:rPr lang="fi"/>
            </a:br>
            <a:br>
              <a:rPr lang="fi"/>
            </a:br>
            <a:r>
              <a:rPr lang="fi"/>
              <a:t>Tietoisku: Tervakauppa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Mitä terva on?</a:t>
            </a:r>
            <a:endParaRPr dirty="0"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 dirty="0"/>
              <a:t>Terva on puusta (usein pihkaisesta männystä) pyrolyysin avulla tuotettava </a:t>
            </a:r>
            <a:r>
              <a:rPr lang="fi" sz="2400" b="1" dirty="0"/>
              <a:t>hiilivety-yhdiste</a:t>
            </a:r>
            <a:r>
              <a:rPr lang="fi" sz="2400" dirty="0"/>
              <a:t>.</a:t>
            </a:r>
            <a:endParaRPr sz="24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 dirty="0"/>
              <a:t>Terva on tummaa, huoneenlämmössä juoksevaa ainetta, joka on luonnostaan antibakteerista.</a:t>
            </a: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8C0623B-6ED2-7F61-857E-795F8246AFA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Mihin tervaa tarvittiin?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/>
              <a:t>Tervaa käytettiin </a:t>
            </a:r>
            <a:r>
              <a:rPr lang="fi" sz="2400" b="1"/>
              <a:t>veneiden ja laivojen suojaamiseen </a:t>
            </a:r>
            <a:r>
              <a:rPr lang="fi" sz="2400"/>
              <a:t>kosteuden aiheuttamaa lahoamista vastaan. Myös rakennuksia tervattiin, samoin puusuksia, joissa tervaus toi sekä pitoa että luistoa.</a:t>
            </a:r>
            <a:endParaRPr sz="24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0040B2-C9D4-9EE9-2986-41FE2C5EE31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Mistä tervaa saatiin?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/>
              <a:t>Perinteistä mäntytervaa tuotettiin ns. </a:t>
            </a:r>
            <a:r>
              <a:rPr lang="fi" sz="2400" b="1"/>
              <a:t>tervahaudoissa</a:t>
            </a:r>
            <a:r>
              <a:rPr lang="fi" sz="2400"/>
              <a:t>. </a:t>
            </a:r>
            <a:r>
              <a:rPr lang="fi" sz="2400" b="1"/>
              <a:t>Tervakset </a:t>
            </a:r>
            <a:r>
              <a:rPr lang="fi" sz="2400"/>
              <a:t>(eli männyn pihkainen puuaines) aseteltiin keoksi ja peitettiin. Hauta sytytettiin palamaan. Hapettomassa ja riittävän kuumassa tilassa kuuma terva irtaantui tervaksista ja se juoksutettiin keruuastiaan.</a:t>
            </a:r>
            <a:endParaRPr sz="24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D7B9C94-0FFD-6368-82AC-B598632D56E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Missä tervaa tuotettiin?</a:t>
            </a:r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 dirty="0"/>
              <a:t>Suomessa tervaa tuotettiin </a:t>
            </a:r>
            <a:endParaRPr sz="2400" dirty="0"/>
          </a:p>
          <a:p>
            <a:pPr marL="419100" lvl="0" indent="-342900" algn="l" rtl="0">
              <a:spcBef>
                <a:spcPts val="80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fi" sz="2400" dirty="0"/>
              <a:t>Saimaan rannoilla, jossa tuotettu terva myytiin Viipurin kautta ulkomaille sekä</a:t>
            </a:r>
            <a:endParaRPr sz="2400" dirty="0"/>
          </a:p>
          <a:p>
            <a:pPr marL="419100" lvl="0" indent="-3429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fi" sz="2400" dirty="0"/>
              <a:t>Pohjanmaalla, jossa tuotettu terva myytiin Tukholman kautta. </a:t>
            </a:r>
            <a:r>
              <a:rPr lang="fi" sz="2400" b="1" dirty="0"/>
              <a:t>Oulu</a:t>
            </a:r>
            <a:r>
              <a:rPr lang="fi" sz="2400" dirty="0"/>
              <a:t> oli merkittävä tervakaupunki, erityisesti kun se tapulioikeudet eli oikeudet ulkomaankauppaan 1700-luvun lopulla. </a:t>
            </a: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C078616-A234-01ED-245A-1F5CEA35998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Mihin tervaa myytiin?</a:t>
            </a:r>
            <a:endParaRPr/>
          </a:p>
        </p:txBody>
      </p:sp>
      <p:sp>
        <p:nvSpPr>
          <p:cNvPr id="158" name="Google Shape;158;p2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sz="2400"/>
              <a:t>Suomalaista tervaa myytiin erityisesti maailman meriä valloittaville </a:t>
            </a:r>
            <a:r>
              <a:rPr lang="fi" sz="2400" b="1"/>
              <a:t>englantilaisille ja hollantilaisille</a:t>
            </a:r>
            <a:r>
              <a:rPr lang="fi" sz="2400"/>
              <a:t>.</a:t>
            </a:r>
            <a:endParaRPr sz="24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A75FF0-8E1F-229F-4059-FDFB799451A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Kuinka tervakauppa vaikutti Suomen talouteen?</a:t>
            </a:r>
            <a:endParaRPr/>
          </a:p>
        </p:txBody>
      </p:sp>
      <p:sp>
        <p:nvSpPr>
          <p:cNvPr id="164" name="Google Shape;164;p28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sz="2400" dirty="0"/>
              <a:t>Tervanpoltto toi lisätuloja talonpojille.</a:t>
            </a: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sz="2400" dirty="0"/>
              <a:t>Terva muodosti Suomen ulkomaankaupan arvosta yli 60%.</a:t>
            </a: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sz="2400" dirty="0"/>
              <a:t>Terva oli Suomen tärkein vientituote aina 1800-luvulle asti.</a:t>
            </a: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" sz="2400" dirty="0"/>
              <a:t>Erityisesti Pohjanmaa vaurastui tervakaupan ansiosta.</a:t>
            </a: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D9118B-FA2F-AB9D-54A7-94DB86BC091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Macintosh PowerPoint</Application>
  <PresentationFormat>On-screen Show (16:9)</PresentationFormat>
  <Paragraphs>31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Simple Light</vt:lpstr>
      <vt:lpstr>Office-teema</vt:lpstr>
      <vt:lpstr>12. Suomen talous ja yhteiskunta  Tietoisku: Tervakauppa</vt:lpstr>
      <vt:lpstr>Mitä terva on?</vt:lpstr>
      <vt:lpstr>Mihin tervaa tarvittiin?</vt:lpstr>
      <vt:lpstr>Mistä tervaa saatiin?</vt:lpstr>
      <vt:lpstr>Missä tervaa tuotettiin?</vt:lpstr>
      <vt:lpstr>Mihin tervaa myytiin?</vt:lpstr>
      <vt:lpstr>Kuinka tervakauppa vaikutti Suomen talouteen?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Suomen talous ja yhteiskunta  Tietoisku: Tervakauppa</dc:title>
  <cp:lastModifiedBy>Haapakangas, Sanna E</cp:lastModifiedBy>
  <cp:revision>3</cp:revision>
  <dcterms:modified xsi:type="dcterms:W3CDTF">2022-06-09T16:46:14Z</dcterms:modified>
</cp:coreProperties>
</file>