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FFC9F9-3A68-4995-B87A-791CA4C50D0C}" v="328" dt="2018-12-19T17:22:50.246"/>
    <p1510:client id="{A9D39276-9227-48C1-ADD0-F616CC22D8A0}" v="93" dt="2018-12-19T17:21:09.404"/>
    <p1510:client id="{764F4EB2-26FF-4965-B6CD-CCB347F596AC}" v="637" dt="2018-12-19T18:52:31.454"/>
    <p1510:client id="{EE110367-3696-C76E-75AC-89635B4F6FA0}" v="186" dt="2018-12-19T17:37:08.1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ttman Veikka" userId="5a56ff78-ee86-4e75-9959-c7d21c2cab0f" providerId="ADAL" clId="{24FFC9F9-3A68-4995-B87A-791CA4C50D0C}"/>
    <pc:docChg chg="modSld">
      <pc:chgData name="Littman Veikka" userId="5a56ff78-ee86-4e75-9959-c7d21c2cab0f" providerId="ADAL" clId="{24FFC9F9-3A68-4995-B87A-791CA4C50D0C}" dt="2018-12-17T21:04:47.471" v="248" actId="20577"/>
      <pc:docMkLst>
        <pc:docMk/>
      </pc:docMkLst>
      <pc:sldChg chg="modSp">
        <pc:chgData name="Littman Veikka" userId="5a56ff78-ee86-4e75-9959-c7d21c2cab0f" providerId="ADAL" clId="{24FFC9F9-3A68-4995-B87A-791CA4C50D0C}" dt="2018-12-17T21:04:47.471" v="248" actId="20577"/>
        <pc:sldMkLst>
          <pc:docMk/>
          <pc:sldMk cId="245728988" sldId="258"/>
        </pc:sldMkLst>
        <pc:spChg chg="mod">
          <ac:chgData name="Littman Veikka" userId="5a56ff78-ee86-4e75-9959-c7d21c2cab0f" providerId="ADAL" clId="{24FFC9F9-3A68-4995-B87A-791CA4C50D0C}" dt="2018-12-17T21:04:47.471" v="248" actId="20577"/>
          <ac:spMkLst>
            <pc:docMk/>
            <pc:sldMk cId="245728988" sldId="258"/>
            <ac:spMk id="3" creationId="{00000000-0000-0000-0000-000000000000}"/>
          </ac:spMkLst>
        </pc:spChg>
      </pc:sldChg>
    </pc:docChg>
  </pc:docChgLst>
  <pc:docChgLst>
    <pc:chgData name="Vieras" userId="S::urn:spo:anon#e00293d415d2e9948e261819730cf388f3bc5c7e97ed84bdde03fa1470223a40::" providerId="AD" clId="Web-{EE110367-3696-C76E-75AC-89635B4F6FA0}"/>
    <pc:docChg chg="addSld delSld modSld">
      <pc:chgData name="Vieras" userId="S::urn:spo:anon#e00293d415d2e9948e261819730cf388f3bc5c7e97ed84bdde03fa1470223a40::" providerId="AD" clId="Web-{EE110367-3696-C76E-75AC-89635B4F6FA0}" dt="2018-12-19T17:37:08.114" v="378" actId="20577"/>
      <pc:docMkLst>
        <pc:docMk/>
      </pc:docMkLst>
      <pc:sldChg chg="modSp del">
        <pc:chgData name="Vieras" userId="S::urn:spo:anon#e00293d415d2e9948e261819730cf388f3bc5c7e97ed84bdde03fa1470223a40::" providerId="AD" clId="Web-{EE110367-3696-C76E-75AC-89635B4F6FA0}" dt="2018-12-19T17:34:27.504" v="261"/>
        <pc:sldMkLst>
          <pc:docMk/>
          <pc:sldMk cId="3810286560" sldId="259"/>
        </pc:sldMkLst>
        <pc:spChg chg="mod">
          <ac:chgData name="Vieras" userId="S::urn:spo:anon#e00293d415d2e9948e261819730cf388f3bc5c7e97ed84bdde03fa1470223a40::" providerId="AD" clId="Web-{EE110367-3696-C76E-75AC-89635B4F6FA0}" dt="2018-12-19T17:26:32.189" v="149" actId="20577"/>
          <ac:spMkLst>
            <pc:docMk/>
            <pc:sldMk cId="3810286560" sldId="259"/>
            <ac:spMk id="2" creationId="{C78E3709-4311-4FB2-A212-14B9E3E74C20}"/>
          </ac:spMkLst>
        </pc:spChg>
        <pc:spChg chg="mod">
          <ac:chgData name="Vieras" userId="S::urn:spo:anon#e00293d415d2e9948e261819730cf388f3bc5c7e97ed84bdde03fa1470223a40::" providerId="AD" clId="Web-{EE110367-3696-C76E-75AC-89635B4F6FA0}" dt="2018-12-19T17:23:00.985" v="5" actId="20577"/>
          <ac:spMkLst>
            <pc:docMk/>
            <pc:sldMk cId="3810286560" sldId="259"/>
            <ac:spMk id="5" creationId="{688748E3-BAA3-464B-A721-2B7E18D93FBA}"/>
          </ac:spMkLst>
        </pc:spChg>
      </pc:sldChg>
      <pc:sldChg chg="modSp">
        <pc:chgData name="Vieras" userId="S::urn:spo:anon#e00293d415d2e9948e261819730cf388f3bc5c7e97ed84bdde03fa1470223a40::" providerId="AD" clId="Web-{EE110367-3696-C76E-75AC-89635B4F6FA0}" dt="2018-12-19T17:34:23.722" v="259" actId="20577"/>
        <pc:sldMkLst>
          <pc:docMk/>
          <pc:sldMk cId="80971093" sldId="260"/>
        </pc:sldMkLst>
        <pc:spChg chg="mod">
          <ac:chgData name="Vieras" userId="S::urn:spo:anon#e00293d415d2e9948e261819730cf388f3bc5c7e97ed84bdde03fa1470223a40::" providerId="AD" clId="Web-{EE110367-3696-C76E-75AC-89635B4F6FA0}" dt="2018-12-19T17:23:46.439" v="22" actId="20577"/>
          <ac:spMkLst>
            <pc:docMk/>
            <pc:sldMk cId="80971093" sldId="260"/>
            <ac:spMk id="2" creationId="{34BDED70-5D03-4871-A3F6-F36D3CA299FA}"/>
          </ac:spMkLst>
        </pc:spChg>
        <pc:spChg chg="mod">
          <ac:chgData name="Vieras" userId="S::urn:spo:anon#e00293d415d2e9948e261819730cf388f3bc5c7e97ed84bdde03fa1470223a40::" providerId="AD" clId="Web-{EE110367-3696-C76E-75AC-89635B4F6FA0}" dt="2018-12-19T17:34:23.722" v="259" actId="20577"/>
          <ac:spMkLst>
            <pc:docMk/>
            <pc:sldMk cId="80971093" sldId="260"/>
            <ac:spMk id="3" creationId="{6CE8908A-01F8-46E1-9436-717C949842C0}"/>
          </ac:spMkLst>
        </pc:spChg>
      </pc:sldChg>
      <pc:sldChg chg="modSp">
        <pc:chgData name="Vieras" userId="S::urn:spo:anon#e00293d415d2e9948e261819730cf388f3bc5c7e97ed84bdde03fa1470223a40::" providerId="AD" clId="Web-{EE110367-3696-C76E-75AC-89635B4F6FA0}" dt="2018-12-19T17:32:28.222" v="222" actId="20577"/>
        <pc:sldMkLst>
          <pc:docMk/>
          <pc:sldMk cId="2155337478" sldId="261"/>
        </pc:sldMkLst>
        <pc:spChg chg="mod">
          <ac:chgData name="Vieras" userId="S::urn:spo:anon#e00293d415d2e9948e261819730cf388f3bc5c7e97ed84bdde03fa1470223a40::" providerId="AD" clId="Web-{EE110367-3696-C76E-75AC-89635B4F6FA0}" dt="2018-12-19T17:28:53.565" v="177" actId="20577"/>
          <ac:spMkLst>
            <pc:docMk/>
            <pc:sldMk cId="2155337478" sldId="261"/>
            <ac:spMk id="2" creationId="{ABECE441-BA7F-4E0E-9979-A1E22FBB5B1F}"/>
          </ac:spMkLst>
        </pc:spChg>
        <pc:spChg chg="mod">
          <ac:chgData name="Vieras" userId="S::urn:spo:anon#e00293d415d2e9948e261819730cf388f3bc5c7e97ed84bdde03fa1470223a40::" providerId="AD" clId="Web-{EE110367-3696-C76E-75AC-89635B4F6FA0}" dt="2018-12-19T17:32:28.222" v="222" actId="20577"/>
          <ac:spMkLst>
            <pc:docMk/>
            <pc:sldMk cId="2155337478" sldId="261"/>
            <ac:spMk id="3" creationId="{6C2472E1-11DF-4938-90A1-F65FC8EDB7CB}"/>
          </ac:spMkLst>
        </pc:spChg>
      </pc:sldChg>
      <pc:sldChg chg="addSp modSp new mod setBg setClrOvrMap">
        <pc:chgData name="Vieras" userId="S::urn:spo:anon#e00293d415d2e9948e261819730cf388f3bc5c7e97ed84bdde03fa1470223a40::" providerId="AD" clId="Web-{EE110367-3696-C76E-75AC-89635B4F6FA0}" dt="2018-12-19T17:37:08.114" v="377" actId="20577"/>
        <pc:sldMkLst>
          <pc:docMk/>
          <pc:sldMk cId="3276811094" sldId="262"/>
        </pc:sldMkLst>
        <pc:spChg chg="mod">
          <ac:chgData name="Vieras" userId="S::urn:spo:anon#e00293d415d2e9948e261819730cf388f3bc5c7e97ed84bdde03fa1470223a40::" providerId="AD" clId="Web-{EE110367-3696-C76E-75AC-89635B4F6FA0}" dt="2018-12-19T17:35:50.598" v="298" actId="14100"/>
          <ac:spMkLst>
            <pc:docMk/>
            <pc:sldMk cId="3276811094" sldId="262"/>
            <ac:spMk id="2" creationId="{072F65B2-6DEB-419F-BE4B-039BD0182CF0}"/>
          </ac:spMkLst>
        </pc:spChg>
        <pc:spChg chg="mod">
          <ac:chgData name="Vieras" userId="S::urn:spo:anon#e00293d415d2e9948e261819730cf388f3bc5c7e97ed84bdde03fa1470223a40::" providerId="AD" clId="Web-{EE110367-3696-C76E-75AC-89635B4F6FA0}" dt="2018-12-19T17:37:08.114" v="377" actId="20577"/>
          <ac:spMkLst>
            <pc:docMk/>
            <pc:sldMk cId="3276811094" sldId="262"/>
            <ac:spMk id="3" creationId="{773EC957-EDDF-4073-A72D-EF0270FD0CA7}"/>
          </ac:spMkLst>
        </pc:spChg>
        <pc:spChg chg="add">
          <ac:chgData name="Vieras" userId="S::urn:spo:anon#e00293d415d2e9948e261819730cf388f3bc5c7e97ed84bdde03fa1470223a40::" providerId="AD" clId="Web-{EE110367-3696-C76E-75AC-89635B4F6FA0}" dt="2018-12-19T17:34:40.832" v="263"/>
          <ac:spMkLst>
            <pc:docMk/>
            <pc:sldMk cId="3276811094" sldId="262"/>
            <ac:spMk id="8" creationId="{CB972422-B794-4FA8-BCC6-BAF6938A1B53}"/>
          </ac:spMkLst>
        </pc:spChg>
        <pc:spChg chg="add">
          <ac:chgData name="Vieras" userId="S::urn:spo:anon#e00293d415d2e9948e261819730cf388f3bc5c7e97ed84bdde03fa1470223a40::" providerId="AD" clId="Web-{EE110367-3696-C76E-75AC-89635B4F6FA0}" dt="2018-12-19T17:34:40.832" v="263"/>
          <ac:spMkLst>
            <pc:docMk/>
            <pc:sldMk cId="3276811094" sldId="262"/>
            <ac:spMk id="10" creationId="{89DE9E2B-5611-49C8-862E-AD4D43A8AA6D}"/>
          </ac:spMkLst>
        </pc:spChg>
        <pc:spChg chg="add">
          <ac:chgData name="Vieras" userId="S::urn:spo:anon#e00293d415d2e9948e261819730cf388f3bc5c7e97ed84bdde03fa1470223a40::" providerId="AD" clId="Web-{EE110367-3696-C76E-75AC-89635B4F6FA0}" dt="2018-12-19T17:34:40.832" v="263"/>
          <ac:spMkLst>
            <pc:docMk/>
            <pc:sldMk cId="3276811094" sldId="262"/>
            <ac:spMk id="14" creationId="{519C7155-1644-4C60-B0B5-32B1800D6044}"/>
          </ac:spMkLst>
        </pc:spChg>
        <pc:cxnChg chg="add">
          <ac:chgData name="Vieras" userId="S::urn:spo:anon#e00293d415d2e9948e261819730cf388f3bc5c7e97ed84bdde03fa1470223a40::" providerId="AD" clId="Web-{EE110367-3696-C76E-75AC-89635B4F6FA0}" dt="2018-12-19T17:34:40.832" v="263"/>
          <ac:cxnSpMkLst>
            <pc:docMk/>
            <pc:sldMk cId="3276811094" sldId="262"/>
            <ac:cxnSpMk id="12" creationId="{5296EC4F-8732-481B-94CB-C98E4EF297FF}"/>
          </ac:cxnSpMkLst>
        </pc:cxnChg>
      </pc:sldChg>
    </pc:docChg>
  </pc:docChgLst>
  <pc:docChgLst>
    <pc:chgData name="Vieras" userId="S::urn:spo:anon#e00293d415d2e9948e261819730cf388f3bc5c7e97ed84bdde03fa1470223a40::" providerId="AD" clId="Web-{764F4EB2-26FF-4965-B6CD-CCB347F596AC}"/>
    <pc:docChg chg="modSld">
      <pc:chgData name="Vieras" userId="S::urn:spo:anon#e00293d415d2e9948e261819730cf388f3bc5c7e97ed84bdde03fa1470223a40::" providerId="AD" clId="Web-{764F4EB2-26FF-4965-B6CD-CCB347F596AC}" dt="2018-12-19T18:52:31.454" v="1287" actId="20577"/>
      <pc:docMkLst>
        <pc:docMk/>
      </pc:docMkLst>
      <pc:sldChg chg="modSp">
        <pc:chgData name="Vieras" userId="S::urn:spo:anon#e00293d415d2e9948e261819730cf388f3bc5c7e97ed84bdde03fa1470223a40::" providerId="AD" clId="Web-{764F4EB2-26FF-4965-B6CD-CCB347F596AC}" dt="2018-12-19T17:15:37.394" v="213" actId="20577"/>
        <pc:sldMkLst>
          <pc:docMk/>
          <pc:sldMk cId="3810286560" sldId="259"/>
        </pc:sldMkLst>
        <pc:spChg chg="mod">
          <ac:chgData name="Vieras" userId="S::urn:spo:anon#e00293d415d2e9948e261819730cf388f3bc5c7e97ed84bdde03fa1470223a40::" providerId="AD" clId="Web-{764F4EB2-26FF-4965-B6CD-CCB347F596AC}" dt="2018-12-19T17:15:37.394" v="213" actId="20577"/>
          <ac:spMkLst>
            <pc:docMk/>
            <pc:sldMk cId="3810286560" sldId="259"/>
            <ac:spMk id="3" creationId="{6DEA024D-6A13-4DBC-9087-4C0AA7D8CF16}"/>
          </ac:spMkLst>
        </pc:spChg>
      </pc:sldChg>
      <pc:sldChg chg="modSp">
        <pc:chgData name="Vieras" userId="S::urn:spo:anon#e00293d415d2e9948e261819730cf388f3bc5c7e97ed84bdde03fa1470223a40::" providerId="AD" clId="Web-{764F4EB2-26FF-4965-B6CD-CCB347F596AC}" dt="2018-12-19T17:29:31.462" v="327" actId="20577"/>
        <pc:sldMkLst>
          <pc:docMk/>
          <pc:sldMk cId="80971093" sldId="260"/>
        </pc:sldMkLst>
        <pc:spChg chg="mod">
          <ac:chgData name="Vieras" userId="S::urn:spo:anon#e00293d415d2e9948e261819730cf388f3bc5c7e97ed84bdde03fa1470223a40::" providerId="AD" clId="Web-{764F4EB2-26FF-4965-B6CD-CCB347F596AC}" dt="2018-12-19T17:29:31.462" v="327" actId="20577"/>
          <ac:spMkLst>
            <pc:docMk/>
            <pc:sldMk cId="80971093" sldId="260"/>
            <ac:spMk id="3" creationId="{6CE8908A-01F8-46E1-9436-717C949842C0}"/>
          </ac:spMkLst>
        </pc:spChg>
      </pc:sldChg>
      <pc:sldChg chg="modSp">
        <pc:chgData name="Vieras" userId="S::urn:spo:anon#e00293d415d2e9948e261819730cf388f3bc5c7e97ed84bdde03fa1470223a40::" providerId="AD" clId="Web-{764F4EB2-26FF-4965-B6CD-CCB347F596AC}" dt="2018-12-19T18:52:31.454" v="1286" actId="20577"/>
        <pc:sldMkLst>
          <pc:docMk/>
          <pc:sldMk cId="2155337478" sldId="261"/>
        </pc:sldMkLst>
        <pc:spChg chg="mod">
          <ac:chgData name="Vieras" userId="S::urn:spo:anon#e00293d415d2e9948e261819730cf388f3bc5c7e97ed84bdde03fa1470223a40::" providerId="AD" clId="Web-{764F4EB2-26FF-4965-B6CD-CCB347F596AC}" dt="2018-12-19T17:29:07.195" v="289" actId="20577"/>
          <ac:spMkLst>
            <pc:docMk/>
            <pc:sldMk cId="2155337478" sldId="261"/>
            <ac:spMk id="2" creationId="{ABECE441-BA7F-4E0E-9979-A1E22FBB5B1F}"/>
          </ac:spMkLst>
        </pc:spChg>
        <pc:spChg chg="mod">
          <ac:chgData name="Vieras" userId="S::urn:spo:anon#e00293d415d2e9948e261819730cf388f3bc5c7e97ed84bdde03fa1470223a40::" providerId="AD" clId="Web-{764F4EB2-26FF-4965-B6CD-CCB347F596AC}" dt="2018-12-19T18:52:31.454" v="1286" actId="20577"/>
          <ac:spMkLst>
            <pc:docMk/>
            <pc:sldMk cId="2155337478" sldId="261"/>
            <ac:spMk id="3" creationId="{6C2472E1-11DF-4938-90A1-F65FC8EDB7CB}"/>
          </ac:spMkLst>
        </pc:spChg>
      </pc:sldChg>
    </pc:docChg>
  </pc:docChgLst>
  <pc:docChgLst>
    <pc:chgData name="Vieras" userId="S::urn:spo:anon#e00293d415d2e9948e261819730cf388f3bc5c7e97ed84bdde03fa1470223a40::" providerId="AD" clId="Web-{A9D39276-9227-48C1-ADD0-F616CC22D8A0}"/>
    <pc:docChg chg="addSld delSld modSld sldOrd">
      <pc:chgData name="Vieras" userId="S::urn:spo:anon#e00293d415d2e9948e261819730cf388f3bc5c7e97ed84bdde03fa1470223a40::" providerId="AD" clId="Web-{A9D39276-9227-48C1-ADD0-F616CC22D8A0}" dt="2018-12-19T17:21:09.404" v="204" actId="14100"/>
      <pc:docMkLst>
        <pc:docMk/>
      </pc:docMkLst>
      <pc:sldChg chg="modSp">
        <pc:chgData name="Vieras" userId="S::urn:spo:anon#e00293d415d2e9948e261819730cf388f3bc5c7e97ed84bdde03fa1470223a40::" providerId="AD" clId="Web-{A9D39276-9227-48C1-ADD0-F616CC22D8A0}" dt="2018-12-19T17:18:50.622" v="126" actId="1076"/>
        <pc:sldMkLst>
          <pc:docMk/>
          <pc:sldMk cId="2494722565" sldId="256"/>
        </pc:sldMkLst>
        <pc:spChg chg="mod">
          <ac:chgData name="Vieras" userId="S::urn:spo:anon#e00293d415d2e9948e261819730cf388f3bc5c7e97ed84bdde03fa1470223a40::" providerId="AD" clId="Web-{A9D39276-9227-48C1-ADD0-F616CC22D8A0}" dt="2018-12-19T17:18:41.060" v="124" actId="14100"/>
          <ac:spMkLst>
            <pc:docMk/>
            <pc:sldMk cId="2494722565" sldId="256"/>
            <ac:spMk id="2" creationId="{00000000-0000-0000-0000-000000000000}"/>
          </ac:spMkLst>
        </pc:spChg>
        <pc:spChg chg="mod">
          <ac:chgData name="Vieras" userId="S::urn:spo:anon#e00293d415d2e9948e261819730cf388f3bc5c7e97ed84bdde03fa1470223a40::" providerId="AD" clId="Web-{A9D39276-9227-48C1-ADD0-F616CC22D8A0}" dt="2018-12-19T17:18:50.622" v="126" actId="1076"/>
          <ac:spMkLst>
            <pc:docMk/>
            <pc:sldMk cId="2494722565" sldId="256"/>
            <ac:spMk id="3" creationId="{00000000-0000-0000-0000-000000000000}"/>
          </ac:spMkLst>
        </pc:spChg>
      </pc:sldChg>
      <pc:sldChg chg="addSp delSp modSp new mod ord setBg modClrScheme setClrOvrMap chgLayout">
        <pc:chgData name="Vieras" userId="S::urn:spo:anon#e00293d415d2e9948e261819730cf388f3bc5c7e97ed84bdde03fa1470223a40::" providerId="AD" clId="Web-{A9D39276-9227-48C1-ADD0-F616CC22D8A0}" dt="2018-12-19T17:21:09.404" v="204" actId="14100"/>
        <pc:sldMkLst>
          <pc:docMk/>
          <pc:sldMk cId="3810286560" sldId="259"/>
        </pc:sldMkLst>
        <pc:spChg chg="mod ord">
          <ac:chgData name="Vieras" userId="S::urn:spo:anon#e00293d415d2e9948e261819730cf388f3bc5c7e97ed84bdde03fa1470223a40::" providerId="AD" clId="Web-{A9D39276-9227-48C1-ADD0-F616CC22D8A0}" dt="2018-12-19T17:19:10.419" v="154" actId="14100"/>
          <ac:spMkLst>
            <pc:docMk/>
            <pc:sldMk cId="3810286560" sldId="259"/>
            <ac:spMk id="2" creationId="{C78E3709-4311-4FB2-A212-14B9E3E74C20}"/>
          </ac:spMkLst>
        </pc:spChg>
        <pc:spChg chg="del mod ord">
          <ac:chgData name="Vieras" userId="S::urn:spo:anon#e00293d415d2e9948e261819730cf388f3bc5c7e97ed84bdde03fa1470223a40::" providerId="AD" clId="Web-{A9D39276-9227-48C1-ADD0-F616CC22D8A0}" dt="2018-12-19T17:19:51.560" v="173"/>
          <ac:spMkLst>
            <pc:docMk/>
            <pc:sldMk cId="3810286560" sldId="259"/>
            <ac:spMk id="3" creationId="{6DEA024D-6A13-4DBC-9087-4C0AA7D8CF16}"/>
          </ac:spMkLst>
        </pc:spChg>
        <pc:spChg chg="add mod">
          <ac:chgData name="Vieras" userId="S::urn:spo:anon#e00293d415d2e9948e261819730cf388f3bc5c7e97ed84bdde03fa1470223a40::" providerId="AD" clId="Web-{A9D39276-9227-48C1-ADD0-F616CC22D8A0}" dt="2018-12-19T17:21:09.404" v="204" actId="14100"/>
          <ac:spMkLst>
            <pc:docMk/>
            <pc:sldMk cId="3810286560" sldId="259"/>
            <ac:spMk id="5" creationId="{688748E3-BAA3-464B-A721-2B7E18D93FBA}"/>
          </ac:spMkLst>
        </pc:spChg>
        <pc:spChg chg="add">
          <ac:chgData name="Vieras" userId="S::urn:spo:anon#e00293d415d2e9948e261819730cf388f3bc5c7e97ed84bdde03fa1470223a40::" providerId="AD" clId="Web-{A9D39276-9227-48C1-ADD0-F616CC22D8A0}" dt="2018-12-19T17:12:55.089" v="29"/>
          <ac:spMkLst>
            <pc:docMk/>
            <pc:sldMk cId="3810286560" sldId="259"/>
            <ac:spMk id="8" creationId="{CB972422-B794-4FA8-BCC6-BAF6938A1B53}"/>
          </ac:spMkLst>
        </pc:spChg>
        <pc:spChg chg="add">
          <ac:chgData name="Vieras" userId="S::urn:spo:anon#e00293d415d2e9948e261819730cf388f3bc5c7e97ed84bdde03fa1470223a40::" providerId="AD" clId="Web-{A9D39276-9227-48C1-ADD0-F616CC22D8A0}" dt="2018-12-19T17:12:55.089" v="29"/>
          <ac:spMkLst>
            <pc:docMk/>
            <pc:sldMk cId="3810286560" sldId="259"/>
            <ac:spMk id="10" creationId="{89DE9E2B-5611-49C8-862E-AD4D43A8AA6D}"/>
          </ac:spMkLst>
        </pc:spChg>
        <pc:spChg chg="add">
          <ac:chgData name="Vieras" userId="S::urn:spo:anon#e00293d415d2e9948e261819730cf388f3bc5c7e97ed84bdde03fa1470223a40::" providerId="AD" clId="Web-{A9D39276-9227-48C1-ADD0-F616CC22D8A0}" dt="2018-12-19T17:12:55.089" v="29"/>
          <ac:spMkLst>
            <pc:docMk/>
            <pc:sldMk cId="3810286560" sldId="259"/>
            <ac:spMk id="14" creationId="{519C7155-1644-4C60-B0B5-32B1800D6044}"/>
          </ac:spMkLst>
        </pc:spChg>
        <pc:cxnChg chg="add">
          <ac:chgData name="Vieras" userId="S::urn:spo:anon#e00293d415d2e9948e261819730cf388f3bc5c7e97ed84bdde03fa1470223a40::" providerId="AD" clId="Web-{A9D39276-9227-48C1-ADD0-F616CC22D8A0}" dt="2018-12-19T17:12:55.089" v="29"/>
          <ac:cxnSpMkLst>
            <pc:docMk/>
            <pc:sldMk cId="3810286560" sldId="259"/>
            <ac:cxnSpMk id="12" creationId="{5296EC4F-8732-481B-94CB-C98E4EF297FF}"/>
          </ac:cxnSpMkLst>
        </pc:cxnChg>
      </pc:sldChg>
      <pc:sldChg chg="modSp new add del">
        <pc:chgData name="Vieras" userId="S::urn:spo:anon#e00293d415d2e9948e261819730cf388f3bc5c7e97ed84bdde03fa1470223a40::" providerId="AD" clId="Web-{A9D39276-9227-48C1-ADD0-F616CC22D8A0}" dt="2018-12-19T17:18:21.794" v="121"/>
        <pc:sldMkLst>
          <pc:docMk/>
          <pc:sldMk cId="80971093" sldId="260"/>
        </pc:sldMkLst>
        <pc:spChg chg="mod">
          <ac:chgData name="Vieras" userId="S::urn:spo:anon#e00293d415d2e9948e261819730cf388f3bc5c7e97ed84bdde03fa1470223a40::" providerId="AD" clId="Web-{A9D39276-9227-48C1-ADD0-F616CC22D8A0}" dt="2018-12-19T17:14:59.199" v="88" actId="20577"/>
          <ac:spMkLst>
            <pc:docMk/>
            <pc:sldMk cId="80971093" sldId="260"/>
            <ac:spMk id="3" creationId="{6CE8908A-01F8-46E1-9436-717C949842C0}"/>
          </ac:spMkLst>
        </pc:spChg>
      </pc:sldChg>
      <pc:sldChg chg="new ord">
        <pc:chgData name="Vieras" userId="S::urn:spo:anon#e00293d415d2e9948e261819730cf388f3bc5c7e97ed84bdde03fa1470223a40::" providerId="AD" clId="Web-{A9D39276-9227-48C1-ADD0-F616CC22D8A0}" dt="2018-12-19T17:20:40.888" v="193"/>
        <pc:sldMkLst>
          <pc:docMk/>
          <pc:sldMk cId="2155337478" sldId="261"/>
        </pc:sldMkLst>
      </pc:sldChg>
    </pc:docChg>
  </pc:docChgLst>
  <pc:docChgLst>
    <pc:chgData name="Veikka Littman" userId="5a56ff78-ee86-4e75-9959-c7d21c2cab0f" providerId="ADAL" clId="{24FFC9F9-3A68-4995-B87A-791CA4C50D0C}"/>
    <pc:docChg chg="undo custSel mod modSld sldOrd">
      <pc:chgData name="Veikka Littman" userId="5a56ff78-ee86-4e75-9959-c7d21c2cab0f" providerId="ADAL" clId="{24FFC9F9-3A68-4995-B87A-791CA4C50D0C}" dt="2018-12-19T17:22:50.246" v="73" actId="26606"/>
      <pc:docMkLst>
        <pc:docMk/>
      </pc:docMkLst>
      <pc:sldChg chg="addSp delSp modSp mod setBg setClrOvrMap">
        <pc:chgData name="Veikka Littman" userId="5a56ff78-ee86-4e75-9959-c7d21c2cab0f" providerId="ADAL" clId="{24FFC9F9-3A68-4995-B87A-791CA4C50D0C}" dt="2018-12-19T17:19:59.711" v="51" actId="26606"/>
        <pc:sldMkLst>
          <pc:docMk/>
          <pc:sldMk cId="2494722565" sldId="256"/>
        </pc:sldMkLst>
        <pc:spChg chg="mod">
          <ac:chgData name="Veikka Littman" userId="5a56ff78-ee86-4e75-9959-c7d21c2cab0f" providerId="ADAL" clId="{24FFC9F9-3A68-4995-B87A-791CA4C50D0C}" dt="2018-12-19T17:19:59.711" v="51" actId="26606"/>
          <ac:spMkLst>
            <pc:docMk/>
            <pc:sldMk cId="2494722565" sldId="256"/>
            <ac:spMk id="2" creationId="{00000000-0000-0000-0000-000000000000}"/>
          </ac:spMkLst>
        </pc:spChg>
        <pc:spChg chg="mod">
          <ac:chgData name="Veikka Littman" userId="5a56ff78-ee86-4e75-9959-c7d21c2cab0f" providerId="ADAL" clId="{24FFC9F9-3A68-4995-B87A-791CA4C50D0C}" dt="2018-12-19T17:19:59.711" v="51" actId="26606"/>
          <ac:spMkLst>
            <pc:docMk/>
            <pc:sldMk cId="2494722565" sldId="256"/>
            <ac:spMk id="3" creationId="{00000000-0000-0000-0000-000000000000}"/>
          </ac:spMkLst>
        </pc:spChg>
        <pc:spChg chg="add del">
          <ac:chgData name="Veikka Littman" userId="5a56ff78-ee86-4e75-9959-c7d21c2cab0f" providerId="ADAL" clId="{24FFC9F9-3A68-4995-B87A-791CA4C50D0C}" dt="2018-12-19T17:19:59.711" v="51" actId="26606"/>
          <ac:spMkLst>
            <pc:docMk/>
            <pc:sldMk cId="2494722565" sldId="256"/>
            <ac:spMk id="8" creationId="{CB972422-B794-4FA8-BCC6-BAF6938A1B53}"/>
          </ac:spMkLst>
        </pc:spChg>
        <pc:spChg chg="add del">
          <ac:chgData name="Veikka Littman" userId="5a56ff78-ee86-4e75-9959-c7d21c2cab0f" providerId="ADAL" clId="{24FFC9F9-3A68-4995-B87A-791CA4C50D0C}" dt="2018-12-19T17:19:59.711" v="51" actId="26606"/>
          <ac:spMkLst>
            <pc:docMk/>
            <pc:sldMk cId="2494722565" sldId="256"/>
            <ac:spMk id="10" creationId="{89DE9E2B-5611-49C8-862E-AD4D43A8AA6D}"/>
          </ac:spMkLst>
        </pc:spChg>
        <pc:spChg chg="add del">
          <ac:chgData name="Veikka Littman" userId="5a56ff78-ee86-4e75-9959-c7d21c2cab0f" providerId="ADAL" clId="{24FFC9F9-3A68-4995-B87A-791CA4C50D0C}" dt="2018-12-19T17:19:59.711" v="51" actId="26606"/>
          <ac:spMkLst>
            <pc:docMk/>
            <pc:sldMk cId="2494722565" sldId="256"/>
            <ac:spMk id="14" creationId="{519C7155-1644-4C60-B0B5-32B1800D6044}"/>
          </ac:spMkLst>
        </pc:spChg>
        <pc:spChg chg="add del">
          <ac:chgData name="Veikka Littman" userId="5a56ff78-ee86-4e75-9959-c7d21c2cab0f" providerId="ADAL" clId="{24FFC9F9-3A68-4995-B87A-791CA4C50D0C}" dt="2018-12-19T17:19:57.035" v="44" actId="26606"/>
          <ac:spMkLst>
            <pc:docMk/>
            <pc:sldMk cId="2494722565" sldId="256"/>
            <ac:spMk id="19" creationId="{CE957058-57AD-46A9-BAE9-7145CB3504F9}"/>
          </ac:spMkLst>
        </pc:spChg>
        <pc:spChg chg="add del">
          <ac:chgData name="Veikka Littman" userId="5a56ff78-ee86-4e75-9959-c7d21c2cab0f" providerId="ADAL" clId="{24FFC9F9-3A68-4995-B87A-791CA4C50D0C}" dt="2018-12-19T17:19:57.035" v="44" actId="26606"/>
          <ac:spMkLst>
            <pc:docMk/>
            <pc:sldMk cId="2494722565" sldId="256"/>
            <ac:spMk id="21" creationId="{1A6D86F0-98E0-4468-9315-41BF7B0F2E68}"/>
          </ac:spMkLst>
        </pc:spChg>
        <pc:spChg chg="add del">
          <ac:chgData name="Veikka Littman" userId="5a56ff78-ee86-4e75-9959-c7d21c2cab0f" providerId="ADAL" clId="{24FFC9F9-3A68-4995-B87A-791CA4C50D0C}" dt="2018-12-19T17:19:57.035" v="44" actId="26606"/>
          <ac:spMkLst>
            <pc:docMk/>
            <pc:sldMk cId="2494722565" sldId="256"/>
            <ac:spMk id="23" creationId="{A474FAB3-E3BB-4F3C-A0C1-7FFE69BA31F4}"/>
          </ac:spMkLst>
        </pc:spChg>
        <pc:spChg chg="add del">
          <ac:chgData name="Veikka Littman" userId="5a56ff78-ee86-4e75-9959-c7d21c2cab0f" providerId="ADAL" clId="{24FFC9F9-3A68-4995-B87A-791CA4C50D0C}" dt="2018-12-19T17:19:57.361" v="46" actId="26606"/>
          <ac:spMkLst>
            <pc:docMk/>
            <pc:sldMk cId="2494722565" sldId="256"/>
            <ac:spMk id="25" creationId="{96F36299-AB34-4381-8268-0EBF2EF55CAB}"/>
          </ac:spMkLst>
        </pc:spChg>
        <pc:spChg chg="add del">
          <ac:chgData name="Veikka Littman" userId="5a56ff78-ee86-4e75-9959-c7d21c2cab0f" providerId="ADAL" clId="{24FFC9F9-3A68-4995-B87A-791CA4C50D0C}" dt="2018-12-19T17:19:57.361" v="46" actId="26606"/>
          <ac:spMkLst>
            <pc:docMk/>
            <pc:sldMk cId="2494722565" sldId="256"/>
            <ac:spMk id="26" creationId="{7102A590-F9D8-4E57-B069-92109B64F145}"/>
          </ac:spMkLst>
        </pc:spChg>
        <pc:spChg chg="add del">
          <ac:chgData name="Veikka Littman" userId="5a56ff78-ee86-4e75-9959-c7d21c2cab0f" providerId="ADAL" clId="{24FFC9F9-3A68-4995-B87A-791CA4C50D0C}" dt="2018-12-19T17:19:57.361" v="46" actId="26606"/>
          <ac:spMkLst>
            <pc:docMk/>
            <pc:sldMk cId="2494722565" sldId="256"/>
            <ac:spMk id="27" creationId="{75496513-37AD-4D15-9914-AB18C9817F21}"/>
          </ac:spMkLst>
        </pc:spChg>
        <pc:spChg chg="add del">
          <ac:chgData name="Veikka Littman" userId="5a56ff78-ee86-4e75-9959-c7d21c2cab0f" providerId="ADAL" clId="{24FFC9F9-3A68-4995-B87A-791CA4C50D0C}" dt="2018-12-19T17:19:58.898" v="48" actId="26606"/>
          <ac:spMkLst>
            <pc:docMk/>
            <pc:sldMk cId="2494722565" sldId="256"/>
            <ac:spMk id="29" creationId="{CC828AE3-FA58-43DF-B083-6AA3C102AF0C}"/>
          </ac:spMkLst>
        </pc:spChg>
        <pc:spChg chg="add del">
          <ac:chgData name="Veikka Littman" userId="5a56ff78-ee86-4e75-9959-c7d21c2cab0f" providerId="ADAL" clId="{24FFC9F9-3A68-4995-B87A-791CA4C50D0C}" dt="2018-12-19T17:19:58.898" v="48" actId="26606"/>
          <ac:spMkLst>
            <pc:docMk/>
            <pc:sldMk cId="2494722565" sldId="256"/>
            <ac:spMk id="30" creationId="{14AF9CD9-31C2-43D9-9F5C-A0E097262D5E}"/>
          </ac:spMkLst>
        </pc:spChg>
        <pc:spChg chg="add del">
          <ac:chgData name="Veikka Littman" userId="5a56ff78-ee86-4e75-9959-c7d21c2cab0f" providerId="ADAL" clId="{24FFC9F9-3A68-4995-B87A-791CA4C50D0C}" dt="2018-12-19T17:19:58.898" v="48" actId="26606"/>
          <ac:spMkLst>
            <pc:docMk/>
            <pc:sldMk cId="2494722565" sldId="256"/>
            <ac:spMk id="31" creationId="{C0A57A26-ECBF-4A8A-B307-41F0BDD94B37}"/>
          </ac:spMkLst>
        </pc:spChg>
        <pc:spChg chg="add del">
          <ac:chgData name="Veikka Littman" userId="5a56ff78-ee86-4e75-9959-c7d21c2cab0f" providerId="ADAL" clId="{24FFC9F9-3A68-4995-B87A-791CA4C50D0C}" dt="2018-12-19T17:19:59.703" v="50" actId="26606"/>
          <ac:spMkLst>
            <pc:docMk/>
            <pc:sldMk cId="2494722565" sldId="256"/>
            <ac:spMk id="33" creationId="{1A6D86F0-98E0-4468-9315-41BF7B0F2E68}"/>
          </ac:spMkLst>
        </pc:spChg>
        <pc:spChg chg="add del">
          <ac:chgData name="Veikka Littman" userId="5a56ff78-ee86-4e75-9959-c7d21c2cab0f" providerId="ADAL" clId="{24FFC9F9-3A68-4995-B87A-791CA4C50D0C}" dt="2018-12-19T17:19:59.703" v="50" actId="26606"/>
          <ac:spMkLst>
            <pc:docMk/>
            <pc:sldMk cId="2494722565" sldId="256"/>
            <ac:spMk id="34" creationId="{CE957058-57AD-46A9-BAE9-7145CB3504F9}"/>
          </ac:spMkLst>
        </pc:spChg>
        <pc:spChg chg="add">
          <ac:chgData name="Veikka Littman" userId="5a56ff78-ee86-4e75-9959-c7d21c2cab0f" providerId="ADAL" clId="{24FFC9F9-3A68-4995-B87A-791CA4C50D0C}" dt="2018-12-19T17:19:59.711" v="51" actId="26606"/>
          <ac:spMkLst>
            <pc:docMk/>
            <pc:sldMk cId="2494722565" sldId="256"/>
            <ac:spMk id="36" creationId="{CC828AE3-FA58-43DF-B083-6AA3C102AF0C}"/>
          </ac:spMkLst>
        </pc:spChg>
        <pc:spChg chg="add">
          <ac:chgData name="Veikka Littman" userId="5a56ff78-ee86-4e75-9959-c7d21c2cab0f" providerId="ADAL" clId="{24FFC9F9-3A68-4995-B87A-791CA4C50D0C}" dt="2018-12-19T17:19:59.711" v="51" actId="26606"/>
          <ac:spMkLst>
            <pc:docMk/>
            <pc:sldMk cId="2494722565" sldId="256"/>
            <ac:spMk id="37" creationId="{14AF9CD9-31C2-43D9-9F5C-A0E097262D5E}"/>
          </ac:spMkLst>
        </pc:spChg>
        <pc:spChg chg="add">
          <ac:chgData name="Veikka Littman" userId="5a56ff78-ee86-4e75-9959-c7d21c2cab0f" providerId="ADAL" clId="{24FFC9F9-3A68-4995-B87A-791CA4C50D0C}" dt="2018-12-19T17:19:59.711" v="51" actId="26606"/>
          <ac:spMkLst>
            <pc:docMk/>
            <pc:sldMk cId="2494722565" sldId="256"/>
            <ac:spMk id="38" creationId="{C0A57A26-ECBF-4A8A-B307-41F0BDD94B37}"/>
          </ac:spMkLst>
        </pc:spChg>
        <pc:cxnChg chg="add del">
          <ac:chgData name="Veikka Littman" userId="5a56ff78-ee86-4e75-9959-c7d21c2cab0f" providerId="ADAL" clId="{24FFC9F9-3A68-4995-B87A-791CA4C50D0C}" dt="2018-12-19T17:19:59.711" v="51" actId="26606"/>
          <ac:cxnSpMkLst>
            <pc:docMk/>
            <pc:sldMk cId="2494722565" sldId="256"/>
            <ac:cxnSpMk id="12" creationId="{5296EC4F-8732-481B-94CB-C98E4EF297FF}"/>
          </ac:cxnSpMkLst>
        </pc:cxnChg>
      </pc:sldChg>
      <pc:sldChg chg="addSp delSp modSp mod setBg setClrOvrMap delDesignElem">
        <pc:chgData name="Veikka Littman" userId="5a56ff78-ee86-4e75-9959-c7d21c2cab0f" providerId="ADAL" clId="{24FFC9F9-3A68-4995-B87A-791CA4C50D0C}" dt="2018-12-19T17:20:07.105" v="54" actId="26606"/>
        <pc:sldMkLst>
          <pc:docMk/>
          <pc:sldMk cId="1362742202" sldId="257"/>
        </pc:sldMkLst>
        <pc:spChg chg="mod">
          <ac:chgData name="Veikka Littman" userId="5a56ff78-ee86-4e75-9959-c7d21c2cab0f" providerId="ADAL" clId="{24FFC9F9-3A68-4995-B87A-791CA4C50D0C}" dt="2018-12-19T17:20:07.105" v="54" actId="26606"/>
          <ac:spMkLst>
            <pc:docMk/>
            <pc:sldMk cId="1362742202" sldId="257"/>
            <ac:spMk id="2" creationId="{00000000-0000-0000-0000-000000000000}"/>
          </ac:spMkLst>
        </pc:spChg>
        <pc:spChg chg="mod">
          <ac:chgData name="Veikka Littman" userId="5a56ff78-ee86-4e75-9959-c7d21c2cab0f" providerId="ADAL" clId="{24FFC9F9-3A68-4995-B87A-791CA4C50D0C}" dt="2018-12-19T17:20:07.105" v="54" actId="26606"/>
          <ac:spMkLst>
            <pc:docMk/>
            <pc:sldMk cId="1362742202" sldId="257"/>
            <ac:spMk id="3" creationId="{00000000-0000-0000-0000-000000000000}"/>
          </ac:spMkLst>
        </pc:spChg>
        <pc:spChg chg="add del">
          <ac:chgData name="Veikka Littman" userId="5a56ff78-ee86-4e75-9959-c7d21c2cab0f" providerId="ADAL" clId="{24FFC9F9-3A68-4995-B87A-791CA4C50D0C}" dt="2018-12-19T17:20:07.078" v="53" actId="26606"/>
          <ac:spMkLst>
            <pc:docMk/>
            <pc:sldMk cId="1362742202" sldId="257"/>
            <ac:spMk id="5" creationId="{1A6D86F0-98E0-4468-9315-41BF7B0F2E68}"/>
          </ac:spMkLst>
        </pc:spChg>
        <pc:spChg chg="add del">
          <ac:chgData name="Veikka Littman" userId="5a56ff78-ee86-4e75-9959-c7d21c2cab0f" providerId="ADAL" clId="{24FFC9F9-3A68-4995-B87A-791CA4C50D0C}" dt="2018-12-19T17:20:07.078" v="53" actId="26606"/>
          <ac:spMkLst>
            <pc:docMk/>
            <pc:sldMk cId="1362742202" sldId="257"/>
            <ac:spMk id="6" creationId="{CE957058-57AD-46A9-BAE9-7145CB3504F9}"/>
          </ac:spMkLst>
        </pc:spChg>
        <pc:spChg chg="add del">
          <ac:chgData name="Veikka Littman" userId="5a56ff78-ee86-4e75-9959-c7d21c2cab0f" providerId="ADAL" clId="{24FFC9F9-3A68-4995-B87A-791CA4C50D0C}" dt="2018-12-19T17:19:40.790" v="40"/>
          <ac:spMkLst>
            <pc:docMk/>
            <pc:sldMk cId="1362742202" sldId="257"/>
            <ac:spMk id="8" creationId="{CB972422-B794-4FA8-BCC6-BAF6938A1B53}"/>
          </ac:spMkLst>
        </pc:spChg>
        <pc:spChg chg="add">
          <ac:chgData name="Veikka Littman" userId="5a56ff78-ee86-4e75-9959-c7d21c2cab0f" providerId="ADAL" clId="{24FFC9F9-3A68-4995-B87A-791CA4C50D0C}" dt="2018-12-19T17:20:07.105" v="54" actId="26606"/>
          <ac:spMkLst>
            <pc:docMk/>
            <pc:sldMk cId="1362742202" sldId="257"/>
            <ac:spMk id="9" creationId="{CB972422-B794-4FA8-BCC6-BAF6938A1B53}"/>
          </ac:spMkLst>
        </pc:spChg>
        <pc:spChg chg="add del">
          <ac:chgData name="Veikka Littman" userId="5a56ff78-ee86-4e75-9959-c7d21c2cab0f" providerId="ADAL" clId="{24FFC9F9-3A68-4995-B87A-791CA4C50D0C}" dt="2018-12-19T17:19:40.790" v="40"/>
          <ac:spMkLst>
            <pc:docMk/>
            <pc:sldMk cId="1362742202" sldId="257"/>
            <ac:spMk id="10" creationId="{89DE9E2B-5611-49C8-862E-AD4D43A8AA6D}"/>
          </ac:spMkLst>
        </pc:spChg>
        <pc:spChg chg="add">
          <ac:chgData name="Veikka Littman" userId="5a56ff78-ee86-4e75-9959-c7d21c2cab0f" providerId="ADAL" clId="{24FFC9F9-3A68-4995-B87A-791CA4C50D0C}" dt="2018-12-19T17:20:07.105" v="54" actId="26606"/>
          <ac:spMkLst>
            <pc:docMk/>
            <pc:sldMk cId="1362742202" sldId="257"/>
            <ac:spMk id="11" creationId="{89DE9E2B-5611-49C8-862E-AD4D43A8AA6D}"/>
          </ac:spMkLst>
        </pc:spChg>
        <pc:spChg chg="add del">
          <ac:chgData name="Veikka Littman" userId="5a56ff78-ee86-4e75-9959-c7d21c2cab0f" providerId="ADAL" clId="{24FFC9F9-3A68-4995-B87A-791CA4C50D0C}" dt="2018-12-19T17:19:40.790" v="40"/>
          <ac:spMkLst>
            <pc:docMk/>
            <pc:sldMk cId="1362742202" sldId="257"/>
            <ac:spMk id="14" creationId="{519C7155-1644-4C60-B0B5-32B1800D6044}"/>
          </ac:spMkLst>
        </pc:spChg>
        <pc:spChg chg="add">
          <ac:chgData name="Veikka Littman" userId="5a56ff78-ee86-4e75-9959-c7d21c2cab0f" providerId="ADAL" clId="{24FFC9F9-3A68-4995-B87A-791CA4C50D0C}" dt="2018-12-19T17:20:07.105" v="54" actId="26606"/>
          <ac:spMkLst>
            <pc:docMk/>
            <pc:sldMk cId="1362742202" sldId="257"/>
            <ac:spMk id="15" creationId="{519C7155-1644-4C60-B0B5-32B1800D6044}"/>
          </ac:spMkLst>
        </pc:spChg>
        <pc:cxnChg chg="add del">
          <ac:chgData name="Veikka Littman" userId="5a56ff78-ee86-4e75-9959-c7d21c2cab0f" providerId="ADAL" clId="{24FFC9F9-3A68-4995-B87A-791CA4C50D0C}" dt="2018-12-19T17:19:40.790" v="40"/>
          <ac:cxnSpMkLst>
            <pc:docMk/>
            <pc:sldMk cId="1362742202" sldId="257"/>
            <ac:cxnSpMk id="12" creationId="{5296EC4F-8732-481B-94CB-C98E4EF297FF}"/>
          </ac:cxnSpMkLst>
        </pc:cxnChg>
        <pc:cxnChg chg="add">
          <ac:chgData name="Veikka Littman" userId="5a56ff78-ee86-4e75-9959-c7d21c2cab0f" providerId="ADAL" clId="{24FFC9F9-3A68-4995-B87A-791CA4C50D0C}" dt="2018-12-19T17:20:07.105" v="54" actId="26606"/>
          <ac:cxnSpMkLst>
            <pc:docMk/>
            <pc:sldMk cId="1362742202" sldId="257"/>
            <ac:cxnSpMk id="13" creationId="{5296EC4F-8732-481B-94CB-C98E4EF297FF}"/>
          </ac:cxnSpMkLst>
        </pc:cxnChg>
      </pc:sldChg>
      <pc:sldChg chg="addSp delSp modSp mod setBg setClrOvrMap">
        <pc:chgData name="Veikka Littman" userId="5a56ff78-ee86-4e75-9959-c7d21c2cab0f" providerId="ADAL" clId="{24FFC9F9-3A68-4995-B87A-791CA4C50D0C}" dt="2018-12-18T20:06:57.187" v="36" actId="26606"/>
        <pc:sldMkLst>
          <pc:docMk/>
          <pc:sldMk cId="245728988" sldId="258"/>
        </pc:sldMkLst>
        <pc:spChg chg="mod">
          <ac:chgData name="Veikka Littman" userId="5a56ff78-ee86-4e75-9959-c7d21c2cab0f" providerId="ADAL" clId="{24FFC9F9-3A68-4995-B87A-791CA4C50D0C}" dt="2018-12-18T20:06:57.187" v="36" actId="26606"/>
          <ac:spMkLst>
            <pc:docMk/>
            <pc:sldMk cId="245728988" sldId="258"/>
            <ac:spMk id="2" creationId="{00000000-0000-0000-0000-000000000000}"/>
          </ac:spMkLst>
        </pc:spChg>
        <pc:spChg chg="add del">
          <ac:chgData name="Veikka Littman" userId="5a56ff78-ee86-4e75-9959-c7d21c2cab0f" providerId="ADAL" clId="{24FFC9F9-3A68-4995-B87A-791CA4C50D0C}" dt="2018-12-18T20:06:57.187" v="36" actId="26606"/>
          <ac:spMkLst>
            <pc:docMk/>
            <pc:sldMk cId="245728988" sldId="258"/>
            <ac:spMk id="3" creationId="{00000000-0000-0000-0000-000000000000}"/>
          </ac:spMkLst>
        </pc:spChg>
        <pc:spChg chg="add del">
          <ac:chgData name="Veikka Littman" userId="5a56ff78-ee86-4e75-9959-c7d21c2cab0f" providerId="ADAL" clId="{24FFC9F9-3A68-4995-B87A-791CA4C50D0C}" dt="2018-12-18T20:06:46.191" v="27" actId="26606"/>
          <ac:spMkLst>
            <pc:docMk/>
            <pc:sldMk cId="245728988" sldId="258"/>
            <ac:spMk id="7" creationId="{00000000-0000-0000-0000-000000000000}"/>
          </ac:spMkLst>
        </pc:spChg>
        <pc:spChg chg="add del">
          <ac:chgData name="Veikka Littman" userId="5a56ff78-ee86-4e75-9959-c7d21c2cab0f" providerId="ADAL" clId="{24FFC9F9-3A68-4995-B87A-791CA4C50D0C}" dt="2018-12-18T20:06:46.191" v="27" actId="26606"/>
          <ac:spMkLst>
            <pc:docMk/>
            <pc:sldMk cId="245728988" sldId="258"/>
            <ac:spMk id="8" creationId="{CE957058-57AD-46A9-BAE9-7145CB3504F9}"/>
          </ac:spMkLst>
        </pc:spChg>
        <pc:spChg chg="add del">
          <ac:chgData name="Veikka Littman" userId="5a56ff78-ee86-4e75-9959-c7d21c2cab0f" providerId="ADAL" clId="{24FFC9F9-3A68-4995-B87A-791CA4C50D0C}" dt="2018-12-18T20:06:46.191" v="27" actId="26606"/>
          <ac:spMkLst>
            <pc:docMk/>
            <pc:sldMk cId="245728988" sldId="258"/>
            <ac:spMk id="10" creationId="{1A6D86F0-98E0-4468-9315-41BF7B0F2E68}"/>
          </ac:spMkLst>
        </pc:spChg>
        <pc:spChg chg="add del">
          <ac:chgData name="Veikka Littman" userId="5a56ff78-ee86-4e75-9959-c7d21c2cab0f" providerId="ADAL" clId="{24FFC9F9-3A68-4995-B87A-791CA4C50D0C}" dt="2018-12-18T20:06:46.191" v="27" actId="26606"/>
          <ac:spMkLst>
            <pc:docMk/>
            <pc:sldMk cId="245728988" sldId="258"/>
            <ac:spMk id="12" creationId="{58946146-9FF7-4B29-97F2-EA1CB3876EC4}"/>
          </ac:spMkLst>
        </pc:spChg>
        <pc:spChg chg="add del">
          <ac:chgData name="Veikka Littman" userId="5a56ff78-ee86-4e75-9959-c7d21c2cab0f" providerId="ADAL" clId="{24FFC9F9-3A68-4995-B87A-791CA4C50D0C}" dt="2018-12-18T20:06:48.703" v="29" actId="26606"/>
          <ac:spMkLst>
            <pc:docMk/>
            <pc:sldMk cId="245728988" sldId="258"/>
            <ac:spMk id="14" creationId="{07D0AF04-4ECC-44D9-93BA-F32A480C77A8}"/>
          </ac:spMkLst>
        </pc:spChg>
        <pc:spChg chg="add del">
          <ac:chgData name="Veikka Littman" userId="5a56ff78-ee86-4e75-9959-c7d21c2cab0f" providerId="ADAL" clId="{24FFC9F9-3A68-4995-B87A-791CA4C50D0C}" dt="2018-12-18T20:06:48.703" v="29" actId="26606"/>
          <ac:spMkLst>
            <pc:docMk/>
            <pc:sldMk cId="245728988" sldId="258"/>
            <ac:spMk id="15" creationId="{BA51945D-2210-4FFD-939B-FAB06B9F8016}"/>
          </ac:spMkLst>
        </pc:spChg>
        <pc:spChg chg="add del">
          <ac:chgData name="Veikka Littman" userId="5a56ff78-ee86-4e75-9959-c7d21c2cab0f" providerId="ADAL" clId="{24FFC9F9-3A68-4995-B87A-791CA4C50D0C}" dt="2018-12-18T20:06:49.589" v="31" actId="26606"/>
          <ac:spMkLst>
            <pc:docMk/>
            <pc:sldMk cId="245728988" sldId="258"/>
            <ac:spMk id="18" creationId="{07D0AF04-4ECC-44D9-93BA-F32A480C77A8}"/>
          </ac:spMkLst>
        </pc:spChg>
        <pc:spChg chg="add del">
          <ac:chgData name="Veikka Littman" userId="5a56ff78-ee86-4e75-9959-c7d21c2cab0f" providerId="ADAL" clId="{24FFC9F9-3A68-4995-B87A-791CA4C50D0C}" dt="2018-12-18T20:06:49.589" v="31" actId="26606"/>
          <ac:spMkLst>
            <pc:docMk/>
            <pc:sldMk cId="245728988" sldId="258"/>
            <ac:spMk id="19" creationId="{BA51945D-2210-4FFD-939B-FAB06B9F8016}"/>
          </ac:spMkLst>
        </pc:spChg>
        <pc:spChg chg="add del">
          <ac:chgData name="Veikka Littman" userId="5a56ff78-ee86-4e75-9959-c7d21c2cab0f" providerId="ADAL" clId="{24FFC9F9-3A68-4995-B87A-791CA4C50D0C}" dt="2018-12-18T20:06:50.889" v="33" actId="26606"/>
          <ac:spMkLst>
            <pc:docMk/>
            <pc:sldMk cId="245728988" sldId="258"/>
            <ac:spMk id="22" creationId="{903EC245-C9B2-41DB-AC99-41DB7FC148D7}"/>
          </ac:spMkLst>
        </pc:spChg>
        <pc:spChg chg="add del">
          <ac:chgData name="Veikka Littman" userId="5a56ff78-ee86-4e75-9959-c7d21c2cab0f" providerId="ADAL" clId="{24FFC9F9-3A68-4995-B87A-791CA4C50D0C}" dt="2018-12-18T20:06:50.889" v="33" actId="26606"/>
          <ac:spMkLst>
            <pc:docMk/>
            <pc:sldMk cId="245728988" sldId="258"/>
            <ac:spMk id="23" creationId="{DD006CB6-41D0-433B-A9A4-C3C0695FD141}"/>
          </ac:spMkLst>
        </pc:spChg>
        <pc:spChg chg="add del">
          <ac:chgData name="Veikka Littman" userId="5a56ff78-ee86-4e75-9959-c7d21c2cab0f" providerId="ADAL" clId="{24FFC9F9-3A68-4995-B87A-791CA4C50D0C}" dt="2018-12-18T20:06:50.889" v="33" actId="26606"/>
          <ac:spMkLst>
            <pc:docMk/>
            <pc:sldMk cId="245728988" sldId="258"/>
            <ac:spMk id="24" creationId="{6B085380-27CE-4E71-AA77-81E6A0399166}"/>
          </ac:spMkLst>
        </pc:spChg>
        <pc:spChg chg="add del">
          <ac:chgData name="Veikka Littman" userId="5a56ff78-ee86-4e75-9959-c7d21c2cab0f" providerId="ADAL" clId="{24FFC9F9-3A68-4995-B87A-791CA4C50D0C}" dt="2018-12-18T20:06:57.179" v="35" actId="26606"/>
          <ac:spMkLst>
            <pc:docMk/>
            <pc:sldMk cId="245728988" sldId="258"/>
            <ac:spMk id="27" creationId="{1A6D86F0-98E0-4468-9315-41BF7B0F2E68}"/>
          </ac:spMkLst>
        </pc:spChg>
        <pc:spChg chg="add del">
          <ac:chgData name="Veikka Littman" userId="5a56ff78-ee86-4e75-9959-c7d21c2cab0f" providerId="ADAL" clId="{24FFC9F9-3A68-4995-B87A-791CA4C50D0C}" dt="2018-12-18T20:06:57.179" v="35" actId="26606"/>
          <ac:spMkLst>
            <pc:docMk/>
            <pc:sldMk cId="245728988" sldId="258"/>
            <ac:spMk id="28" creationId="{CE957058-57AD-46A9-BAE9-7145CB3504F9}"/>
          </ac:spMkLst>
        </pc:spChg>
        <pc:spChg chg="add del">
          <ac:chgData name="Veikka Littman" userId="5a56ff78-ee86-4e75-9959-c7d21c2cab0f" providerId="ADAL" clId="{24FFC9F9-3A68-4995-B87A-791CA4C50D0C}" dt="2018-12-18T20:06:57.179" v="35" actId="26606"/>
          <ac:spMkLst>
            <pc:docMk/>
            <pc:sldMk cId="245728988" sldId="258"/>
            <ac:spMk id="29" creationId="{00000000-0000-0000-0000-000000000000}"/>
          </ac:spMkLst>
        </pc:spChg>
        <pc:spChg chg="add">
          <ac:chgData name="Veikka Littman" userId="5a56ff78-ee86-4e75-9959-c7d21c2cab0f" providerId="ADAL" clId="{24FFC9F9-3A68-4995-B87A-791CA4C50D0C}" dt="2018-12-18T20:06:57.187" v="36" actId="26606"/>
          <ac:spMkLst>
            <pc:docMk/>
            <pc:sldMk cId="245728988" sldId="258"/>
            <ac:spMk id="31" creationId="{CB972422-B794-4FA8-BCC6-BAF6938A1B53}"/>
          </ac:spMkLst>
        </pc:spChg>
        <pc:spChg chg="add">
          <ac:chgData name="Veikka Littman" userId="5a56ff78-ee86-4e75-9959-c7d21c2cab0f" providerId="ADAL" clId="{24FFC9F9-3A68-4995-B87A-791CA4C50D0C}" dt="2018-12-18T20:06:57.187" v="36" actId="26606"/>
          <ac:spMkLst>
            <pc:docMk/>
            <pc:sldMk cId="245728988" sldId="258"/>
            <ac:spMk id="32" creationId="{89DE9E2B-5611-49C8-862E-AD4D43A8AA6D}"/>
          </ac:spMkLst>
        </pc:spChg>
        <pc:spChg chg="add">
          <ac:chgData name="Veikka Littman" userId="5a56ff78-ee86-4e75-9959-c7d21c2cab0f" providerId="ADAL" clId="{24FFC9F9-3A68-4995-B87A-791CA4C50D0C}" dt="2018-12-18T20:06:57.187" v="36" actId="26606"/>
          <ac:spMkLst>
            <pc:docMk/>
            <pc:sldMk cId="245728988" sldId="258"/>
            <ac:spMk id="34" creationId="{00000000-0000-0000-0000-000000000000}"/>
          </ac:spMkLst>
        </pc:spChg>
        <pc:spChg chg="add">
          <ac:chgData name="Veikka Littman" userId="5a56ff78-ee86-4e75-9959-c7d21c2cab0f" providerId="ADAL" clId="{24FFC9F9-3A68-4995-B87A-791CA4C50D0C}" dt="2018-12-18T20:06:57.187" v="36" actId="26606"/>
          <ac:spMkLst>
            <pc:docMk/>
            <pc:sldMk cId="245728988" sldId="258"/>
            <ac:spMk id="35" creationId="{519C7155-1644-4C60-B0B5-32B1800D6044}"/>
          </ac:spMkLst>
        </pc:spChg>
        <pc:graphicFrameChg chg="add del">
          <ac:chgData name="Veikka Littman" userId="5a56ff78-ee86-4e75-9959-c7d21c2cab0f" providerId="ADAL" clId="{24FFC9F9-3A68-4995-B87A-791CA4C50D0C}" dt="2018-12-18T20:06:45.170" v="25" actId="26606"/>
          <ac:graphicFrameMkLst>
            <pc:docMk/>
            <pc:sldMk cId="245728988" sldId="258"/>
            <ac:graphicFrameMk id="5" creationId="{D6DC5823-6A8E-4A4F-99D4-20529E9A29C0}"/>
          </ac:graphicFrameMkLst>
        </pc:graphicFrameChg>
        <pc:graphicFrameChg chg="add del">
          <ac:chgData name="Veikka Littman" userId="5a56ff78-ee86-4e75-9959-c7d21c2cab0f" providerId="ADAL" clId="{24FFC9F9-3A68-4995-B87A-791CA4C50D0C}" dt="2018-12-18T20:06:48.703" v="29" actId="26606"/>
          <ac:graphicFrameMkLst>
            <pc:docMk/>
            <pc:sldMk cId="245728988" sldId="258"/>
            <ac:graphicFrameMk id="16" creationId="{C84FAF4E-7358-459D-83F0-D9207A1B8E9D}"/>
          </ac:graphicFrameMkLst>
        </pc:graphicFrameChg>
        <pc:graphicFrameChg chg="add del">
          <ac:chgData name="Veikka Littman" userId="5a56ff78-ee86-4e75-9959-c7d21c2cab0f" providerId="ADAL" clId="{24FFC9F9-3A68-4995-B87A-791CA4C50D0C}" dt="2018-12-18T20:06:49.589" v="31" actId="26606"/>
          <ac:graphicFrameMkLst>
            <pc:docMk/>
            <pc:sldMk cId="245728988" sldId="258"/>
            <ac:graphicFrameMk id="20" creationId="{61632722-F15A-44A5-9DE9-45CE02728A9B}"/>
          </ac:graphicFrameMkLst>
        </pc:graphicFrameChg>
        <pc:graphicFrameChg chg="add del">
          <ac:chgData name="Veikka Littman" userId="5a56ff78-ee86-4e75-9959-c7d21c2cab0f" providerId="ADAL" clId="{24FFC9F9-3A68-4995-B87A-791CA4C50D0C}" dt="2018-12-18T20:06:50.889" v="33" actId="26606"/>
          <ac:graphicFrameMkLst>
            <pc:docMk/>
            <pc:sldMk cId="245728988" sldId="258"/>
            <ac:graphicFrameMk id="25" creationId="{2339005F-2861-4938-96A1-65FBB7D3A2F9}"/>
          </ac:graphicFrameMkLst>
        </pc:graphicFrameChg>
        <pc:cxnChg chg="add">
          <ac:chgData name="Veikka Littman" userId="5a56ff78-ee86-4e75-9959-c7d21c2cab0f" providerId="ADAL" clId="{24FFC9F9-3A68-4995-B87A-791CA4C50D0C}" dt="2018-12-18T20:06:57.187" v="36" actId="26606"/>
          <ac:cxnSpMkLst>
            <pc:docMk/>
            <pc:sldMk cId="245728988" sldId="258"/>
            <ac:cxnSpMk id="33" creationId="{5296EC4F-8732-481B-94CB-C98E4EF297FF}"/>
          </ac:cxnSpMkLst>
        </pc:cxnChg>
      </pc:sldChg>
      <pc:sldChg chg="addSp delSp modSp mod ord setBg setClrOvrMap">
        <pc:chgData name="Veikka Littman" userId="5a56ff78-ee86-4e75-9959-c7d21c2cab0f" providerId="ADAL" clId="{24FFC9F9-3A68-4995-B87A-791CA4C50D0C}" dt="2018-12-19T17:22:50.246" v="73" actId="26606"/>
        <pc:sldMkLst>
          <pc:docMk/>
          <pc:sldMk cId="3810286560" sldId="259"/>
        </pc:sldMkLst>
        <pc:spChg chg="mod">
          <ac:chgData name="Veikka Littman" userId="5a56ff78-ee86-4e75-9959-c7d21c2cab0f" providerId="ADAL" clId="{24FFC9F9-3A68-4995-B87A-791CA4C50D0C}" dt="2018-12-19T17:22:50.246" v="73" actId="26606"/>
          <ac:spMkLst>
            <pc:docMk/>
            <pc:sldMk cId="3810286560" sldId="259"/>
            <ac:spMk id="2" creationId="{C78E3709-4311-4FB2-A212-14B9E3E74C20}"/>
          </ac:spMkLst>
        </pc:spChg>
        <pc:spChg chg="mod">
          <ac:chgData name="Veikka Littman" userId="5a56ff78-ee86-4e75-9959-c7d21c2cab0f" providerId="ADAL" clId="{24FFC9F9-3A68-4995-B87A-791CA4C50D0C}" dt="2018-12-19T17:22:50.246" v="73" actId="26606"/>
          <ac:spMkLst>
            <pc:docMk/>
            <pc:sldMk cId="3810286560" sldId="259"/>
            <ac:spMk id="5" creationId="{688748E3-BAA3-464B-A721-2B7E18D93FBA}"/>
          </ac:spMkLst>
        </pc:spChg>
        <pc:spChg chg="add del">
          <ac:chgData name="Veikka Littman" userId="5a56ff78-ee86-4e75-9959-c7d21c2cab0f" providerId="ADAL" clId="{24FFC9F9-3A68-4995-B87A-791CA4C50D0C}" dt="2018-12-19T17:22:50.246" v="73" actId="26606"/>
          <ac:spMkLst>
            <pc:docMk/>
            <pc:sldMk cId="3810286560" sldId="259"/>
            <ac:spMk id="8" creationId="{CB972422-B794-4FA8-BCC6-BAF6938A1B53}"/>
          </ac:spMkLst>
        </pc:spChg>
        <pc:spChg chg="add del">
          <ac:chgData name="Veikka Littman" userId="5a56ff78-ee86-4e75-9959-c7d21c2cab0f" providerId="ADAL" clId="{24FFC9F9-3A68-4995-B87A-791CA4C50D0C}" dt="2018-12-19T17:22:50.246" v="73" actId="26606"/>
          <ac:spMkLst>
            <pc:docMk/>
            <pc:sldMk cId="3810286560" sldId="259"/>
            <ac:spMk id="10" creationId="{89DE9E2B-5611-49C8-862E-AD4D43A8AA6D}"/>
          </ac:spMkLst>
        </pc:spChg>
        <pc:spChg chg="add del">
          <ac:chgData name="Veikka Littman" userId="5a56ff78-ee86-4e75-9959-c7d21c2cab0f" providerId="ADAL" clId="{24FFC9F9-3A68-4995-B87A-791CA4C50D0C}" dt="2018-12-19T17:22:50.246" v="73" actId="26606"/>
          <ac:spMkLst>
            <pc:docMk/>
            <pc:sldMk cId="3810286560" sldId="259"/>
            <ac:spMk id="14" creationId="{519C7155-1644-4C60-B0B5-32B1800D6044}"/>
          </ac:spMkLst>
        </pc:spChg>
        <pc:spChg chg="add del">
          <ac:chgData name="Veikka Littman" userId="5a56ff78-ee86-4e75-9959-c7d21c2cab0f" providerId="ADAL" clId="{24FFC9F9-3A68-4995-B87A-791CA4C50D0C}" dt="2018-12-19T17:22:47.750" v="64" actId="26606"/>
          <ac:spMkLst>
            <pc:docMk/>
            <pc:sldMk cId="3810286560" sldId="259"/>
            <ac:spMk id="19" creationId="{CB972422-B794-4FA8-BCC6-BAF6938A1B53}"/>
          </ac:spMkLst>
        </pc:spChg>
        <pc:spChg chg="add del">
          <ac:chgData name="Veikka Littman" userId="5a56ff78-ee86-4e75-9959-c7d21c2cab0f" providerId="ADAL" clId="{24FFC9F9-3A68-4995-B87A-791CA4C50D0C}" dt="2018-12-19T17:22:41.770" v="62" actId="26606"/>
          <ac:spMkLst>
            <pc:docMk/>
            <pc:sldMk cId="3810286560" sldId="259"/>
            <ac:spMk id="21" creationId="{4E59D7C1-6E25-48C3-B420-ED45FFDB7D1D}"/>
          </ac:spMkLst>
        </pc:spChg>
        <pc:spChg chg="add del">
          <ac:chgData name="Veikka Littman" userId="5a56ff78-ee86-4e75-9959-c7d21c2cab0f" providerId="ADAL" clId="{24FFC9F9-3A68-4995-B87A-791CA4C50D0C}" dt="2018-12-19T17:22:41.770" v="62" actId="26606"/>
          <ac:spMkLst>
            <pc:docMk/>
            <pc:sldMk cId="3810286560" sldId="259"/>
            <ac:spMk id="23" creationId="{6374EBE0-04D0-42B1-93D5-4FC7C9EBAD9D}"/>
          </ac:spMkLst>
        </pc:spChg>
        <pc:spChg chg="add del">
          <ac:chgData name="Veikka Littman" userId="5a56ff78-ee86-4e75-9959-c7d21c2cab0f" providerId="ADAL" clId="{24FFC9F9-3A68-4995-B87A-791CA4C50D0C}" dt="2018-12-19T17:22:41.770" v="62" actId="26606"/>
          <ac:spMkLst>
            <pc:docMk/>
            <pc:sldMk cId="3810286560" sldId="259"/>
            <ac:spMk id="25" creationId="{E1EAEB6D-60FF-455D-B8CC-2AC963CE0360}"/>
          </ac:spMkLst>
        </pc:spChg>
        <pc:spChg chg="add del">
          <ac:chgData name="Veikka Littman" userId="5a56ff78-ee86-4e75-9959-c7d21c2cab0f" providerId="ADAL" clId="{24FFC9F9-3A68-4995-B87A-791CA4C50D0C}" dt="2018-12-19T17:22:47.750" v="64" actId="26606"/>
          <ac:spMkLst>
            <pc:docMk/>
            <pc:sldMk cId="3810286560" sldId="259"/>
            <ac:spMk id="27" creationId="{89DE9E2B-5611-49C8-862E-AD4D43A8AA6D}"/>
          </ac:spMkLst>
        </pc:spChg>
        <pc:spChg chg="add del">
          <ac:chgData name="Veikka Littman" userId="5a56ff78-ee86-4e75-9959-c7d21c2cab0f" providerId="ADAL" clId="{24FFC9F9-3A68-4995-B87A-791CA4C50D0C}" dt="2018-12-19T17:22:47.750" v="64" actId="26606"/>
          <ac:spMkLst>
            <pc:docMk/>
            <pc:sldMk cId="3810286560" sldId="259"/>
            <ac:spMk id="29" creationId="{519C7155-1644-4C60-B0B5-32B1800D6044}"/>
          </ac:spMkLst>
        </pc:spChg>
        <pc:spChg chg="add del">
          <ac:chgData name="Veikka Littman" userId="5a56ff78-ee86-4e75-9959-c7d21c2cab0f" providerId="ADAL" clId="{24FFC9F9-3A68-4995-B87A-791CA4C50D0C}" dt="2018-12-19T17:22:49.062" v="66" actId="26606"/>
          <ac:spMkLst>
            <pc:docMk/>
            <pc:sldMk cId="3810286560" sldId="259"/>
            <ac:spMk id="31" creationId="{04B3A732-BD30-43B3-B22F-86F94190750E}"/>
          </ac:spMkLst>
        </pc:spChg>
        <pc:spChg chg="add del">
          <ac:chgData name="Veikka Littman" userId="5a56ff78-ee86-4e75-9959-c7d21c2cab0f" providerId="ADAL" clId="{24FFC9F9-3A68-4995-B87A-791CA4C50D0C}" dt="2018-12-19T17:22:49.062" v="66" actId="26606"/>
          <ac:spMkLst>
            <pc:docMk/>
            <pc:sldMk cId="3810286560" sldId="259"/>
            <ac:spMk id="32" creationId="{CB5978F0-8D3C-4B12-B071-F1254173E35D}"/>
          </ac:spMkLst>
        </pc:spChg>
        <pc:spChg chg="add del">
          <ac:chgData name="Veikka Littman" userId="5a56ff78-ee86-4e75-9959-c7d21c2cab0f" providerId="ADAL" clId="{24FFC9F9-3A68-4995-B87A-791CA4C50D0C}" dt="2018-12-19T17:22:49.572" v="68" actId="26606"/>
          <ac:spMkLst>
            <pc:docMk/>
            <pc:sldMk cId="3810286560" sldId="259"/>
            <ac:spMk id="34" creationId="{CE957058-57AD-46A9-BAE9-7145CB3504F9}"/>
          </ac:spMkLst>
        </pc:spChg>
        <pc:spChg chg="add del">
          <ac:chgData name="Veikka Littman" userId="5a56ff78-ee86-4e75-9959-c7d21c2cab0f" providerId="ADAL" clId="{24FFC9F9-3A68-4995-B87A-791CA4C50D0C}" dt="2018-12-19T17:22:49.572" v="68" actId="26606"/>
          <ac:spMkLst>
            <pc:docMk/>
            <pc:sldMk cId="3810286560" sldId="259"/>
            <ac:spMk id="35" creationId="{1A6D86F0-98E0-4468-9315-41BF7B0F2E68}"/>
          </ac:spMkLst>
        </pc:spChg>
        <pc:spChg chg="add del">
          <ac:chgData name="Veikka Littman" userId="5a56ff78-ee86-4e75-9959-c7d21c2cab0f" providerId="ADAL" clId="{24FFC9F9-3A68-4995-B87A-791CA4C50D0C}" dt="2018-12-19T17:22:49.572" v="68" actId="26606"/>
          <ac:spMkLst>
            <pc:docMk/>
            <pc:sldMk cId="3810286560" sldId="259"/>
            <ac:spMk id="36" creationId="{A474FAB3-E3BB-4F3C-A0C1-7FFE69BA31F4}"/>
          </ac:spMkLst>
        </pc:spChg>
        <pc:spChg chg="add del">
          <ac:chgData name="Veikka Littman" userId="5a56ff78-ee86-4e75-9959-c7d21c2cab0f" providerId="ADAL" clId="{24FFC9F9-3A68-4995-B87A-791CA4C50D0C}" dt="2018-12-19T17:22:49.969" v="70" actId="26606"/>
          <ac:spMkLst>
            <pc:docMk/>
            <pc:sldMk cId="3810286560" sldId="259"/>
            <ac:spMk id="38" creationId="{96F36299-AB34-4381-8268-0EBF2EF55CAB}"/>
          </ac:spMkLst>
        </pc:spChg>
        <pc:spChg chg="add del">
          <ac:chgData name="Veikka Littman" userId="5a56ff78-ee86-4e75-9959-c7d21c2cab0f" providerId="ADAL" clId="{24FFC9F9-3A68-4995-B87A-791CA4C50D0C}" dt="2018-12-19T17:22:49.969" v="70" actId="26606"/>
          <ac:spMkLst>
            <pc:docMk/>
            <pc:sldMk cId="3810286560" sldId="259"/>
            <ac:spMk id="39" creationId="{7102A590-F9D8-4E57-B069-92109B64F145}"/>
          </ac:spMkLst>
        </pc:spChg>
        <pc:spChg chg="add del">
          <ac:chgData name="Veikka Littman" userId="5a56ff78-ee86-4e75-9959-c7d21c2cab0f" providerId="ADAL" clId="{24FFC9F9-3A68-4995-B87A-791CA4C50D0C}" dt="2018-12-19T17:22:49.969" v="70" actId="26606"/>
          <ac:spMkLst>
            <pc:docMk/>
            <pc:sldMk cId="3810286560" sldId="259"/>
            <ac:spMk id="40" creationId="{75496513-37AD-4D15-9914-AB18C9817F21}"/>
          </ac:spMkLst>
        </pc:spChg>
        <pc:spChg chg="add del">
          <ac:chgData name="Veikka Littman" userId="5a56ff78-ee86-4e75-9959-c7d21c2cab0f" providerId="ADAL" clId="{24FFC9F9-3A68-4995-B87A-791CA4C50D0C}" dt="2018-12-19T17:22:50.241" v="72" actId="26606"/>
          <ac:spMkLst>
            <pc:docMk/>
            <pc:sldMk cId="3810286560" sldId="259"/>
            <ac:spMk id="42" creationId="{CE957058-57AD-46A9-BAE9-7145CB3504F9}"/>
          </ac:spMkLst>
        </pc:spChg>
        <pc:spChg chg="add del">
          <ac:chgData name="Veikka Littman" userId="5a56ff78-ee86-4e75-9959-c7d21c2cab0f" providerId="ADAL" clId="{24FFC9F9-3A68-4995-B87A-791CA4C50D0C}" dt="2018-12-19T17:22:50.241" v="72" actId="26606"/>
          <ac:spMkLst>
            <pc:docMk/>
            <pc:sldMk cId="3810286560" sldId="259"/>
            <ac:spMk id="43" creationId="{1A6D86F0-98E0-4468-9315-41BF7B0F2E68}"/>
          </ac:spMkLst>
        </pc:spChg>
        <pc:spChg chg="add del">
          <ac:chgData name="Veikka Littman" userId="5a56ff78-ee86-4e75-9959-c7d21c2cab0f" providerId="ADAL" clId="{24FFC9F9-3A68-4995-B87A-791CA4C50D0C}" dt="2018-12-19T17:22:50.241" v="72" actId="26606"/>
          <ac:spMkLst>
            <pc:docMk/>
            <pc:sldMk cId="3810286560" sldId="259"/>
            <ac:spMk id="44" creationId="{A474FAB3-E3BB-4F3C-A0C1-7FFE69BA31F4}"/>
          </ac:spMkLst>
        </pc:spChg>
        <pc:spChg chg="add">
          <ac:chgData name="Veikka Littman" userId="5a56ff78-ee86-4e75-9959-c7d21c2cab0f" providerId="ADAL" clId="{24FFC9F9-3A68-4995-B87A-791CA4C50D0C}" dt="2018-12-19T17:22:50.246" v="73" actId="26606"/>
          <ac:spMkLst>
            <pc:docMk/>
            <pc:sldMk cId="3810286560" sldId="259"/>
            <ac:spMk id="46" creationId="{04B3A732-BD30-43B3-B22F-86F94190750E}"/>
          </ac:spMkLst>
        </pc:spChg>
        <pc:spChg chg="add">
          <ac:chgData name="Veikka Littman" userId="5a56ff78-ee86-4e75-9959-c7d21c2cab0f" providerId="ADAL" clId="{24FFC9F9-3A68-4995-B87A-791CA4C50D0C}" dt="2018-12-19T17:22:50.246" v="73" actId="26606"/>
          <ac:spMkLst>
            <pc:docMk/>
            <pc:sldMk cId="3810286560" sldId="259"/>
            <ac:spMk id="47" creationId="{CB5978F0-8D3C-4B12-B071-F1254173E35D}"/>
          </ac:spMkLst>
        </pc:spChg>
        <pc:picChg chg="add del">
          <ac:chgData name="Veikka Littman" userId="5a56ff78-ee86-4e75-9959-c7d21c2cab0f" providerId="ADAL" clId="{24FFC9F9-3A68-4995-B87A-791CA4C50D0C}" dt="2018-12-19T17:22:41.770" v="62" actId="26606"/>
          <ac:picMkLst>
            <pc:docMk/>
            <pc:sldMk cId="3810286560" sldId="259"/>
            <ac:picMk id="18" creationId="{F070EBF3-3998-4EFF-BA54-FCD6963FA5D4}"/>
          </ac:picMkLst>
        </pc:picChg>
        <pc:cxnChg chg="add del">
          <ac:chgData name="Veikka Littman" userId="5a56ff78-ee86-4e75-9959-c7d21c2cab0f" providerId="ADAL" clId="{24FFC9F9-3A68-4995-B87A-791CA4C50D0C}" dt="2018-12-19T17:22:50.246" v="73" actId="26606"/>
          <ac:cxnSpMkLst>
            <pc:docMk/>
            <pc:sldMk cId="3810286560" sldId="259"/>
            <ac:cxnSpMk id="12" creationId="{5296EC4F-8732-481B-94CB-C98E4EF297FF}"/>
          </ac:cxnSpMkLst>
        </pc:cxnChg>
        <pc:cxnChg chg="add del">
          <ac:chgData name="Veikka Littman" userId="5a56ff78-ee86-4e75-9959-c7d21c2cab0f" providerId="ADAL" clId="{24FFC9F9-3A68-4995-B87A-791CA4C50D0C}" dt="2018-12-19T17:22:47.750" v="64" actId="26606"/>
          <ac:cxnSpMkLst>
            <pc:docMk/>
            <pc:sldMk cId="3810286560" sldId="259"/>
            <ac:cxnSpMk id="28" creationId="{5296EC4F-8732-481B-94CB-C98E4EF297FF}"/>
          </ac:cxnSpMkLst>
        </pc:cxnChg>
      </pc:sldChg>
      <pc:sldChg chg="addSp delSp modSp mod setBg setClrOvrMap">
        <pc:chgData name="Veikka Littman" userId="5a56ff78-ee86-4e75-9959-c7d21c2cab0f" providerId="ADAL" clId="{24FFC9F9-3A68-4995-B87A-791CA4C50D0C}" dt="2018-12-19T17:20:17.591" v="56" actId="26606"/>
        <pc:sldMkLst>
          <pc:docMk/>
          <pc:sldMk cId="80971093" sldId="260"/>
        </pc:sldMkLst>
        <pc:spChg chg="mod">
          <ac:chgData name="Veikka Littman" userId="5a56ff78-ee86-4e75-9959-c7d21c2cab0f" providerId="ADAL" clId="{24FFC9F9-3A68-4995-B87A-791CA4C50D0C}" dt="2018-12-19T17:20:17.591" v="56" actId="26606"/>
          <ac:spMkLst>
            <pc:docMk/>
            <pc:sldMk cId="80971093" sldId="260"/>
            <ac:spMk id="2" creationId="{34BDED70-5D03-4871-A3F6-F36D3CA299FA}"/>
          </ac:spMkLst>
        </pc:spChg>
        <pc:spChg chg="mod">
          <ac:chgData name="Veikka Littman" userId="5a56ff78-ee86-4e75-9959-c7d21c2cab0f" providerId="ADAL" clId="{24FFC9F9-3A68-4995-B87A-791CA4C50D0C}" dt="2018-12-19T17:20:17.591" v="56" actId="26606"/>
          <ac:spMkLst>
            <pc:docMk/>
            <pc:sldMk cId="80971093" sldId="260"/>
            <ac:spMk id="3" creationId="{6CE8908A-01F8-46E1-9436-717C949842C0}"/>
          </ac:spMkLst>
        </pc:spChg>
        <pc:spChg chg="add del">
          <ac:chgData name="Veikka Littman" userId="5a56ff78-ee86-4e75-9959-c7d21c2cab0f" providerId="ADAL" clId="{24FFC9F9-3A68-4995-B87A-791CA4C50D0C}" dt="2018-12-19T17:20:17.591" v="56" actId="26606"/>
          <ac:spMkLst>
            <pc:docMk/>
            <pc:sldMk cId="80971093" sldId="260"/>
            <ac:spMk id="8" creationId="{4FD616AB-2B32-4A45-BEC9-C743E8978059}"/>
          </ac:spMkLst>
        </pc:spChg>
        <pc:spChg chg="add del">
          <ac:chgData name="Veikka Littman" userId="5a56ff78-ee86-4e75-9959-c7d21c2cab0f" providerId="ADAL" clId="{24FFC9F9-3A68-4995-B87A-791CA4C50D0C}" dt="2018-12-19T17:20:17.591" v="56" actId="26606"/>
          <ac:spMkLst>
            <pc:docMk/>
            <pc:sldMk cId="80971093" sldId="260"/>
            <ac:spMk id="10" creationId="{BEC91407-C839-4EE3-B5C6-34919D3DE7B5}"/>
          </ac:spMkLst>
        </pc:spChg>
        <pc:spChg chg="add">
          <ac:chgData name="Veikka Littman" userId="5a56ff78-ee86-4e75-9959-c7d21c2cab0f" providerId="ADAL" clId="{24FFC9F9-3A68-4995-B87A-791CA4C50D0C}" dt="2018-12-19T17:20:17.591" v="56" actId="26606"/>
          <ac:spMkLst>
            <pc:docMk/>
            <pc:sldMk cId="80971093" sldId="260"/>
            <ac:spMk id="15" creationId="{CB972422-B794-4FA8-BCC6-BAF6938A1B53}"/>
          </ac:spMkLst>
        </pc:spChg>
        <pc:spChg chg="add">
          <ac:chgData name="Veikka Littman" userId="5a56ff78-ee86-4e75-9959-c7d21c2cab0f" providerId="ADAL" clId="{24FFC9F9-3A68-4995-B87A-791CA4C50D0C}" dt="2018-12-19T17:20:17.591" v="56" actId="26606"/>
          <ac:spMkLst>
            <pc:docMk/>
            <pc:sldMk cId="80971093" sldId="260"/>
            <ac:spMk id="17" creationId="{89DE9E2B-5611-49C8-862E-AD4D43A8AA6D}"/>
          </ac:spMkLst>
        </pc:spChg>
        <pc:spChg chg="add">
          <ac:chgData name="Veikka Littman" userId="5a56ff78-ee86-4e75-9959-c7d21c2cab0f" providerId="ADAL" clId="{24FFC9F9-3A68-4995-B87A-791CA4C50D0C}" dt="2018-12-19T17:20:17.591" v="56" actId="26606"/>
          <ac:spMkLst>
            <pc:docMk/>
            <pc:sldMk cId="80971093" sldId="260"/>
            <ac:spMk id="21" creationId="{519C7155-1644-4C60-B0B5-32B1800D6044}"/>
          </ac:spMkLst>
        </pc:spChg>
        <pc:cxnChg chg="add">
          <ac:chgData name="Veikka Littman" userId="5a56ff78-ee86-4e75-9959-c7d21c2cab0f" providerId="ADAL" clId="{24FFC9F9-3A68-4995-B87A-791CA4C50D0C}" dt="2018-12-19T17:20:17.591" v="56" actId="26606"/>
          <ac:cxnSpMkLst>
            <pc:docMk/>
            <pc:sldMk cId="80971093" sldId="260"/>
            <ac:cxnSpMk id="19" creationId="{5296EC4F-8732-481B-94CB-C98E4EF297FF}"/>
          </ac:cxnSpMkLst>
        </pc:cxnChg>
      </pc:sldChg>
      <pc:sldChg chg="addSp modSp mod setBg setClrOvrMap">
        <pc:chgData name="Veikka Littman" userId="5a56ff78-ee86-4e75-9959-c7d21c2cab0f" providerId="ADAL" clId="{24FFC9F9-3A68-4995-B87A-791CA4C50D0C}" dt="2018-12-19T17:20:58.785" v="57" actId="26606"/>
        <pc:sldMkLst>
          <pc:docMk/>
          <pc:sldMk cId="2155337478" sldId="261"/>
        </pc:sldMkLst>
        <pc:spChg chg="mod">
          <ac:chgData name="Veikka Littman" userId="5a56ff78-ee86-4e75-9959-c7d21c2cab0f" providerId="ADAL" clId="{24FFC9F9-3A68-4995-B87A-791CA4C50D0C}" dt="2018-12-19T17:20:58.785" v="57" actId="26606"/>
          <ac:spMkLst>
            <pc:docMk/>
            <pc:sldMk cId="2155337478" sldId="261"/>
            <ac:spMk id="2" creationId="{ABECE441-BA7F-4E0E-9979-A1E22FBB5B1F}"/>
          </ac:spMkLst>
        </pc:spChg>
        <pc:spChg chg="mod">
          <ac:chgData name="Veikka Littman" userId="5a56ff78-ee86-4e75-9959-c7d21c2cab0f" providerId="ADAL" clId="{24FFC9F9-3A68-4995-B87A-791CA4C50D0C}" dt="2018-12-19T17:20:58.785" v="57" actId="26606"/>
          <ac:spMkLst>
            <pc:docMk/>
            <pc:sldMk cId="2155337478" sldId="261"/>
            <ac:spMk id="3" creationId="{6C2472E1-11DF-4938-90A1-F65FC8EDB7CB}"/>
          </ac:spMkLst>
        </pc:spChg>
        <pc:spChg chg="add">
          <ac:chgData name="Veikka Littman" userId="5a56ff78-ee86-4e75-9959-c7d21c2cab0f" providerId="ADAL" clId="{24FFC9F9-3A68-4995-B87A-791CA4C50D0C}" dt="2018-12-19T17:20:58.785" v="57" actId="26606"/>
          <ac:spMkLst>
            <pc:docMk/>
            <pc:sldMk cId="2155337478" sldId="261"/>
            <ac:spMk id="8" creationId="{CB972422-B794-4FA8-BCC6-BAF6938A1B53}"/>
          </ac:spMkLst>
        </pc:spChg>
        <pc:spChg chg="add">
          <ac:chgData name="Veikka Littman" userId="5a56ff78-ee86-4e75-9959-c7d21c2cab0f" providerId="ADAL" clId="{24FFC9F9-3A68-4995-B87A-791CA4C50D0C}" dt="2018-12-19T17:20:58.785" v="57" actId="26606"/>
          <ac:spMkLst>
            <pc:docMk/>
            <pc:sldMk cId="2155337478" sldId="261"/>
            <ac:spMk id="10" creationId="{89DE9E2B-5611-49C8-862E-AD4D43A8AA6D}"/>
          </ac:spMkLst>
        </pc:spChg>
        <pc:spChg chg="add">
          <ac:chgData name="Veikka Littman" userId="5a56ff78-ee86-4e75-9959-c7d21c2cab0f" providerId="ADAL" clId="{24FFC9F9-3A68-4995-B87A-791CA4C50D0C}" dt="2018-12-19T17:20:58.785" v="57" actId="26606"/>
          <ac:spMkLst>
            <pc:docMk/>
            <pc:sldMk cId="2155337478" sldId="261"/>
            <ac:spMk id="14" creationId="{519C7155-1644-4C60-B0B5-32B1800D6044}"/>
          </ac:spMkLst>
        </pc:spChg>
        <pc:cxnChg chg="add">
          <ac:chgData name="Veikka Littman" userId="5a56ff78-ee86-4e75-9959-c7d21c2cab0f" providerId="ADAL" clId="{24FFC9F9-3A68-4995-B87A-791CA4C50D0C}" dt="2018-12-19T17:20:58.785" v="57" actId="26606"/>
          <ac:cxnSpMkLst>
            <pc:docMk/>
            <pc:sldMk cId="2155337478" sldId="261"/>
            <ac:cxnSpMk id="12" creationId="{5296EC4F-8732-481B-94CB-C98E4EF297FF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6F93-C70E-4DBE-B414-96F47A742123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0601A-4E3B-4FA2-A77B-215085837B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0799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6F93-C70E-4DBE-B414-96F47A742123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0601A-4E3B-4FA2-A77B-215085837B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7843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23696F93-C70E-4DBE-B414-96F47A742123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99E0601A-4E3B-4FA2-A77B-215085837B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525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6F93-C70E-4DBE-B414-96F47A742123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0601A-4E3B-4FA2-A77B-215085837B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3085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696F93-C70E-4DBE-B414-96F47A742123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E0601A-4E3B-4FA2-A77B-215085837B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39859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6F93-C70E-4DBE-B414-96F47A742123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0601A-4E3B-4FA2-A77B-215085837B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9295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6F93-C70E-4DBE-B414-96F47A742123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0601A-4E3B-4FA2-A77B-215085837B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663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6F93-C70E-4DBE-B414-96F47A742123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0601A-4E3B-4FA2-A77B-215085837B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7043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6F93-C70E-4DBE-B414-96F47A742123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0601A-4E3B-4FA2-A77B-215085837B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3678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6F93-C70E-4DBE-B414-96F47A742123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0601A-4E3B-4FA2-A77B-215085837B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7868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96F93-C70E-4DBE-B414-96F47A742123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0601A-4E3B-4FA2-A77B-215085837B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339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23696F93-C70E-4DBE-B414-96F47A742123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99E0601A-4E3B-4FA2-A77B-215085837B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50009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/>
              <a:schemeClr val="bg2">
                <a:shade val="91000"/>
                <a:satMod val="105000"/>
              </a:schemeClr>
            </a:duotone>
            <a:extLst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18">
            <a:extLst>
              <a:ext uri="{FF2B5EF4-FFF2-40B4-BE49-F238E27FC236}">
                <a16:creationId xmlns:a16="http://schemas.microsoft.com/office/drawing/2014/main" id="{CC828AE3-FA58-43DF-B083-6AA3C102AF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43468" y="1914860"/>
            <a:ext cx="10905066" cy="2474259"/>
          </a:xfrm>
        </p:spPr>
        <p:txBody>
          <a:bodyPr>
            <a:normAutofit/>
          </a:bodyPr>
          <a:lstStyle/>
          <a:p>
            <a:r>
              <a:rPr lang="fi-FI" sz="4400">
                <a:solidFill>
                  <a:schemeClr val="tx1"/>
                </a:solidFill>
              </a:rPr>
              <a:t>C.G.E Mannerheim</a:t>
            </a:r>
          </a:p>
        </p:txBody>
      </p:sp>
      <p:sp>
        <p:nvSpPr>
          <p:cNvPr id="37" name="Rectangle 20">
            <a:extLst>
              <a:ext uri="{FF2B5EF4-FFF2-40B4-BE49-F238E27FC236}">
                <a16:creationId xmlns:a16="http://schemas.microsoft.com/office/drawing/2014/main" id="{14AF9CD9-31C2-43D9-9F5C-A0E097262D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0"/>
            <a:ext cx="12195668" cy="2286000"/>
          </a:xfrm>
          <a:prstGeom prst="rect">
            <a:avLst/>
          </a:prstGeom>
          <a:solidFill>
            <a:schemeClr val="bg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4927001"/>
            <a:ext cx="9144000" cy="1129553"/>
          </a:xfrm>
        </p:spPr>
        <p:txBody>
          <a:bodyPr anchor="ctr">
            <a:normAutofit/>
          </a:bodyPr>
          <a:lstStyle/>
          <a:p>
            <a:r>
              <a:rPr lang="fi-FI"/>
              <a:t>6th President Of Finland</a:t>
            </a:r>
          </a:p>
        </p:txBody>
      </p:sp>
      <p:sp>
        <p:nvSpPr>
          <p:cNvPr id="38" name="Rectangle 22">
            <a:extLst>
              <a:ext uri="{FF2B5EF4-FFF2-40B4-BE49-F238E27FC236}">
                <a16:creationId xmlns:a16="http://schemas.microsoft.com/office/drawing/2014/main" id="{C0A57A26-ECBF-4A8A-B307-41F0BDD94B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947225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fi-FI" sz="3200">
                <a:solidFill>
                  <a:schemeClr val="tx2"/>
                </a:solidFill>
              </a:rPr>
              <a:t>Youth</a:t>
            </a:r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fi-FI" sz="1800">
                <a:solidFill>
                  <a:schemeClr val="tx2"/>
                </a:solidFill>
              </a:rPr>
              <a:t>Born in 4th of june 1867.</a:t>
            </a:r>
          </a:p>
          <a:p>
            <a:r>
              <a:rPr lang="fi-FI" sz="1800">
                <a:solidFill>
                  <a:schemeClr val="tx2"/>
                </a:solidFill>
              </a:rPr>
              <a:t>Was sent to the Hamina Cadet School in 1882.</a:t>
            </a:r>
          </a:p>
          <a:p>
            <a:r>
              <a:rPr lang="fi-FI" sz="1800">
                <a:solidFill>
                  <a:schemeClr val="tx2"/>
                </a:solidFill>
              </a:rPr>
              <a:t>Next he attended the Helsinki Private Lyceum.</a:t>
            </a:r>
          </a:p>
          <a:p>
            <a:r>
              <a:rPr lang="fi-FI" sz="1800">
                <a:solidFill>
                  <a:schemeClr val="tx2"/>
                </a:solidFill>
              </a:rPr>
              <a:t>He was in russian army.</a:t>
            </a:r>
          </a:p>
          <a:p>
            <a:r>
              <a:rPr lang="fi-FI" sz="1800">
                <a:solidFill>
                  <a:schemeClr val="tx2"/>
                </a:solidFill>
              </a:rPr>
              <a:t>His family includes his Father Carl Robert Mannerheim and his mother Hedvig Charlotta Helena von Julin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627422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fi-FI" sz="3200">
                <a:solidFill>
                  <a:schemeClr val="tx2"/>
                </a:solidFill>
              </a:rPr>
              <a:t>Political career</a:t>
            </a:r>
          </a:p>
        </p:txBody>
      </p:sp>
      <p:sp>
        <p:nvSpPr>
          <p:cNvPr id="32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3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Sisällön paikkamerkki 2"/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fi-FI" sz="1800">
                <a:solidFill>
                  <a:schemeClr val="tx2"/>
                </a:solidFill>
              </a:rPr>
              <a:t>Participated in the first world war</a:t>
            </a:r>
          </a:p>
          <a:p>
            <a:r>
              <a:rPr lang="fi-FI" sz="1800">
                <a:solidFill>
                  <a:schemeClr val="tx2"/>
                </a:solidFill>
              </a:rPr>
              <a:t>Was the 6th president of Finland</a:t>
            </a:r>
          </a:p>
          <a:p>
            <a:r>
              <a:rPr lang="fi-FI" sz="1800">
                <a:solidFill>
                  <a:schemeClr val="tx2"/>
                </a:solidFill>
              </a:rPr>
              <a:t>Was the State Regent of Finland and the Commander-in-Chief of the Finnish Defense Forces</a:t>
            </a:r>
          </a:p>
          <a:p>
            <a:r>
              <a:rPr lang="fi-FI" sz="1800">
                <a:solidFill>
                  <a:schemeClr val="tx2"/>
                </a:solidFill>
              </a:rPr>
              <a:t>He was given the unique title of Marshall Of Finland</a:t>
            </a:r>
          </a:p>
          <a:p>
            <a:endParaRPr lang="fi-FI" sz="1800">
              <a:solidFill>
                <a:schemeClr val="tx2"/>
              </a:solidFill>
            </a:endParaRPr>
          </a:p>
          <a:p>
            <a:endParaRPr lang="fi-FI" sz="1800">
              <a:solidFill>
                <a:schemeClr val="tx2"/>
              </a:solidFill>
            </a:endParaRPr>
          </a:p>
        </p:txBody>
      </p:sp>
      <p:sp>
        <p:nvSpPr>
          <p:cNvPr id="35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5728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4BDED70-5D03-4871-A3F6-F36D3CA29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192" y="2280570"/>
            <a:ext cx="2371229" cy="948033"/>
          </a:xfrm>
        </p:spPr>
        <p:txBody>
          <a:bodyPr>
            <a:normAutofit/>
          </a:bodyPr>
          <a:lstStyle/>
          <a:p>
            <a:pPr algn="r"/>
            <a:r>
              <a:rPr lang="fi-FI" sz="3200">
                <a:solidFill>
                  <a:schemeClr val="tx2"/>
                </a:solidFill>
              </a:rPr>
              <a:t>family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E8908A-01F8-46E1-9436-717C94984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85750">
              <a:buFont typeface="Arial" pitchFamily="2" charset="2"/>
              <a:buChar char="•"/>
            </a:pPr>
            <a:r>
              <a:rPr lang="fi-FI" sz="1800" err="1">
                <a:solidFill>
                  <a:schemeClr val="tx2"/>
                </a:solidFill>
              </a:rPr>
              <a:t>The</a:t>
            </a:r>
            <a:r>
              <a:rPr lang="fi-FI" sz="1800">
                <a:solidFill>
                  <a:schemeClr val="tx2"/>
                </a:solidFill>
              </a:rPr>
              <a:t> </a:t>
            </a:r>
            <a:r>
              <a:rPr lang="fi-FI" sz="1800" err="1">
                <a:solidFill>
                  <a:schemeClr val="tx2"/>
                </a:solidFill>
              </a:rPr>
              <a:t>mannerheims</a:t>
            </a:r>
            <a:r>
              <a:rPr lang="fi-FI" sz="1800">
                <a:solidFill>
                  <a:schemeClr val="tx2"/>
                </a:solidFill>
              </a:rPr>
              <a:t> </a:t>
            </a:r>
            <a:r>
              <a:rPr lang="fi-FI" sz="1800" err="1">
                <a:solidFill>
                  <a:schemeClr val="tx2"/>
                </a:solidFill>
              </a:rPr>
              <a:t>are</a:t>
            </a:r>
            <a:r>
              <a:rPr lang="fi-FI" sz="1800">
                <a:solidFill>
                  <a:schemeClr val="tx2"/>
                </a:solidFill>
              </a:rPr>
              <a:t> </a:t>
            </a:r>
            <a:r>
              <a:rPr lang="fi-FI" sz="1800" err="1">
                <a:solidFill>
                  <a:schemeClr val="tx2"/>
                </a:solidFill>
              </a:rPr>
              <a:t>originally</a:t>
            </a:r>
            <a:r>
              <a:rPr lang="fi-FI" sz="1800">
                <a:solidFill>
                  <a:schemeClr val="tx2"/>
                </a:solidFill>
              </a:rPr>
              <a:t> </a:t>
            </a:r>
            <a:r>
              <a:rPr lang="fi-FI" sz="1800" err="1">
                <a:solidFill>
                  <a:schemeClr val="tx2"/>
                </a:solidFill>
              </a:rPr>
              <a:t>from</a:t>
            </a:r>
            <a:r>
              <a:rPr lang="fi-FI" sz="1800">
                <a:solidFill>
                  <a:schemeClr val="tx2"/>
                </a:solidFill>
              </a:rPr>
              <a:t> </a:t>
            </a:r>
            <a:r>
              <a:rPr lang="fi-FI" sz="1800" err="1">
                <a:solidFill>
                  <a:schemeClr val="tx2"/>
                </a:solidFill>
              </a:rPr>
              <a:t>sweden</a:t>
            </a:r>
          </a:p>
          <a:p>
            <a:pPr marL="285750" indent="-285750">
              <a:buFont typeface="Arial" pitchFamily="2" charset="2"/>
              <a:buChar char="•"/>
            </a:pPr>
            <a:r>
              <a:rPr lang="fi-FI" sz="1800" err="1">
                <a:solidFill>
                  <a:schemeClr val="tx2"/>
                </a:solidFill>
              </a:rPr>
              <a:t>Mannerheim's</a:t>
            </a:r>
            <a:r>
              <a:rPr lang="fi-FI" sz="1800">
                <a:solidFill>
                  <a:schemeClr val="tx2"/>
                </a:solidFill>
              </a:rPr>
              <a:t> </a:t>
            </a:r>
            <a:r>
              <a:rPr lang="fi-FI" sz="1800" err="1">
                <a:solidFill>
                  <a:schemeClr val="tx2"/>
                </a:solidFill>
              </a:rPr>
              <a:t>great-grandfather</a:t>
            </a:r>
            <a:r>
              <a:rPr lang="fi-FI" sz="1800">
                <a:solidFill>
                  <a:schemeClr val="tx2"/>
                </a:solidFill>
              </a:rPr>
              <a:t> Count Carl Erik Mannerheim </a:t>
            </a:r>
            <a:r>
              <a:rPr lang="fi-FI" sz="1800" err="1">
                <a:solidFill>
                  <a:schemeClr val="tx2"/>
                </a:solidFill>
              </a:rPr>
              <a:t>was</a:t>
            </a:r>
            <a:r>
              <a:rPr lang="fi-FI" sz="1800">
                <a:solidFill>
                  <a:schemeClr val="tx2"/>
                </a:solidFill>
              </a:rPr>
              <a:t> </a:t>
            </a:r>
            <a:r>
              <a:rPr lang="fi-FI" sz="1800" err="1">
                <a:solidFill>
                  <a:schemeClr val="tx2"/>
                </a:solidFill>
              </a:rPr>
              <a:t>the</a:t>
            </a:r>
            <a:r>
              <a:rPr lang="fi-FI" sz="1800">
                <a:solidFill>
                  <a:schemeClr val="tx2"/>
                </a:solidFill>
              </a:rPr>
              <a:t> </a:t>
            </a:r>
            <a:r>
              <a:rPr lang="fi-FI" sz="1800" err="1">
                <a:solidFill>
                  <a:schemeClr val="tx2"/>
                </a:solidFill>
              </a:rPr>
              <a:t>first</a:t>
            </a:r>
            <a:r>
              <a:rPr lang="fi-FI" sz="1800">
                <a:solidFill>
                  <a:schemeClr val="tx2"/>
                </a:solidFill>
              </a:rPr>
              <a:t> Prime </a:t>
            </a:r>
            <a:r>
              <a:rPr lang="fi-FI" sz="1800" err="1">
                <a:solidFill>
                  <a:schemeClr val="tx2"/>
                </a:solidFill>
              </a:rPr>
              <a:t>Minister</a:t>
            </a:r>
            <a:r>
              <a:rPr lang="fi-FI" sz="1800">
                <a:solidFill>
                  <a:schemeClr val="tx2"/>
                </a:solidFill>
              </a:rPr>
              <a:t> of Finland and</a:t>
            </a:r>
          </a:p>
          <a:p>
            <a:pPr marL="285750" indent="-285750">
              <a:buFont typeface="Arial" pitchFamily="2" charset="2"/>
              <a:buChar char="•"/>
            </a:pPr>
            <a:r>
              <a:rPr lang="fi-FI" sz="1800">
                <a:solidFill>
                  <a:srgbClr val="2C2C2C"/>
                </a:solidFill>
              </a:rPr>
              <a:t> </a:t>
            </a:r>
            <a:r>
              <a:rPr lang="fi-FI" sz="1800" err="1">
                <a:solidFill>
                  <a:schemeClr val="tx2"/>
                </a:solidFill>
              </a:rPr>
              <a:t>Mannerheim's</a:t>
            </a:r>
            <a:r>
              <a:rPr lang="fi-FI" sz="1800">
                <a:solidFill>
                  <a:schemeClr val="tx2"/>
                </a:solidFill>
              </a:rPr>
              <a:t> </a:t>
            </a:r>
            <a:r>
              <a:rPr lang="fi-FI" sz="1800" err="1">
                <a:solidFill>
                  <a:schemeClr val="tx2"/>
                </a:solidFill>
              </a:rPr>
              <a:t>father</a:t>
            </a:r>
            <a:r>
              <a:rPr lang="fi-FI" sz="1800">
                <a:solidFill>
                  <a:schemeClr val="tx2"/>
                </a:solidFill>
              </a:rPr>
              <a:t> Carl Robert Count Mannerheim  </a:t>
            </a:r>
            <a:r>
              <a:rPr lang="fi-FI" sz="1800" err="1">
                <a:solidFill>
                  <a:schemeClr val="tx2"/>
                </a:solidFill>
              </a:rPr>
              <a:t>was</a:t>
            </a:r>
            <a:r>
              <a:rPr lang="fi-FI" sz="1800">
                <a:solidFill>
                  <a:schemeClr val="tx2"/>
                </a:solidFill>
              </a:rPr>
              <a:t> an </a:t>
            </a:r>
            <a:r>
              <a:rPr lang="fi-FI" sz="1800" err="1">
                <a:solidFill>
                  <a:schemeClr val="tx2"/>
                </a:solidFill>
              </a:rPr>
              <a:t>industrialist</a:t>
            </a:r>
          </a:p>
          <a:p>
            <a:pPr marL="285750" indent="-285750">
              <a:buFont typeface="Arial" pitchFamily="2" charset="2"/>
              <a:buChar char="•"/>
            </a:pPr>
            <a:r>
              <a:rPr lang="fi-FI" sz="1800" err="1">
                <a:solidFill>
                  <a:schemeClr val="tx2"/>
                </a:solidFill>
              </a:rPr>
              <a:t>Mannerheim's</a:t>
            </a:r>
            <a:r>
              <a:rPr lang="fi-FI" sz="1800">
                <a:solidFill>
                  <a:schemeClr val="tx2"/>
                </a:solidFill>
              </a:rPr>
              <a:t> </a:t>
            </a:r>
            <a:r>
              <a:rPr lang="fi-FI" sz="1800" err="1">
                <a:solidFill>
                  <a:schemeClr val="tx2"/>
                </a:solidFill>
              </a:rPr>
              <a:t>mother</a:t>
            </a:r>
            <a:r>
              <a:rPr lang="fi-FI" sz="1800">
                <a:solidFill>
                  <a:schemeClr val="tx2"/>
                </a:solidFill>
              </a:rPr>
              <a:t> </a:t>
            </a:r>
            <a:r>
              <a:rPr lang="fi-FI" sz="1800" err="1">
                <a:solidFill>
                  <a:schemeClr val="tx2"/>
                </a:solidFill>
              </a:rPr>
              <a:t>Hedvig</a:t>
            </a:r>
            <a:r>
              <a:rPr lang="fi-FI" sz="1800">
                <a:solidFill>
                  <a:schemeClr val="tx2"/>
                </a:solidFill>
              </a:rPr>
              <a:t> Charlotta Helena von </a:t>
            </a:r>
            <a:r>
              <a:rPr lang="fi-FI" sz="1800" err="1">
                <a:solidFill>
                  <a:schemeClr val="tx2"/>
                </a:solidFill>
              </a:rPr>
              <a:t>Julin</a:t>
            </a:r>
            <a:r>
              <a:rPr lang="fi-FI" sz="1800">
                <a:solidFill>
                  <a:schemeClr val="tx2"/>
                </a:solidFill>
              </a:rPr>
              <a:t>  </a:t>
            </a:r>
            <a:r>
              <a:rPr lang="fi-FI" sz="1800" err="1">
                <a:solidFill>
                  <a:schemeClr val="tx2"/>
                </a:solidFill>
              </a:rPr>
              <a:t>was</a:t>
            </a:r>
            <a:r>
              <a:rPr lang="fi-FI" sz="1800">
                <a:solidFill>
                  <a:schemeClr val="tx2"/>
                </a:solidFill>
              </a:rPr>
              <a:t> a </a:t>
            </a:r>
            <a:r>
              <a:rPr lang="fi-FI" sz="1800" err="1">
                <a:solidFill>
                  <a:schemeClr val="tx2"/>
                </a:solidFill>
              </a:rPr>
              <a:t>daughter</a:t>
            </a:r>
            <a:r>
              <a:rPr lang="fi-FI" sz="1800">
                <a:solidFill>
                  <a:schemeClr val="tx2"/>
                </a:solidFill>
              </a:rPr>
              <a:t> of a </a:t>
            </a:r>
            <a:r>
              <a:rPr lang="fi-FI" sz="1800" err="1">
                <a:solidFill>
                  <a:schemeClr val="tx2"/>
                </a:solidFill>
              </a:rPr>
              <a:t>wealthy</a:t>
            </a:r>
            <a:r>
              <a:rPr lang="fi-FI" sz="1800">
                <a:solidFill>
                  <a:schemeClr val="tx2"/>
                </a:solidFill>
              </a:rPr>
              <a:t> </a:t>
            </a:r>
            <a:r>
              <a:rPr lang="fi-FI" sz="1800" err="1">
                <a:solidFill>
                  <a:schemeClr val="tx2"/>
                </a:solidFill>
              </a:rPr>
              <a:t>industrialist</a:t>
            </a:r>
          </a:p>
          <a:p>
            <a:pPr marL="285750" indent="-285750">
              <a:buFont typeface="Arial" pitchFamily="2" charset="2"/>
              <a:buChar char="•"/>
            </a:pPr>
            <a:endParaRPr lang="fi-FI" sz="1800">
              <a:solidFill>
                <a:srgbClr val="2C2C2C"/>
              </a:solidFill>
            </a:endParaRPr>
          </a:p>
          <a:p>
            <a:pPr marL="285750" indent="-285750">
              <a:buFont typeface="Arial" pitchFamily="2" charset="2"/>
              <a:buChar char="•"/>
            </a:pPr>
            <a:endParaRPr lang="fi-FI" sz="1800">
              <a:solidFill>
                <a:schemeClr val="tx2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09710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BECE441-BA7F-4E0E-9979-A1E22FBB5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fi-FI" sz="3200">
                <a:solidFill>
                  <a:schemeClr val="tx2"/>
                </a:solidFill>
              </a:rPr>
              <a:t>WHY WAS HE IMPORTANT</a:t>
            </a:r>
            <a:br>
              <a:rPr lang="fi-FI" sz="3200">
                <a:solidFill>
                  <a:schemeClr val="tx2"/>
                </a:solidFill>
              </a:rPr>
            </a:br>
            <a:endParaRPr lang="fi-FI" sz="3200">
              <a:solidFill>
                <a:schemeClr val="tx2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2472E1-11DF-4938-90A1-F65FC8EDB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pPr marL="285750" indent="-285750">
              <a:buFont typeface="Arial" pitchFamily="2" charset="2"/>
              <a:buChar char="•"/>
            </a:pPr>
            <a:r>
              <a:rPr lang="fi-FI" sz="1800">
                <a:solidFill>
                  <a:schemeClr val="tx2"/>
                </a:solidFill>
              </a:rPr>
              <a:t>He </a:t>
            </a:r>
            <a:r>
              <a:rPr lang="fi-FI" sz="1800" err="1">
                <a:solidFill>
                  <a:schemeClr val="tx2"/>
                </a:solidFill>
              </a:rPr>
              <a:t>was</a:t>
            </a:r>
            <a:r>
              <a:rPr lang="fi-FI" sz="1800">
                <a:solidFill>
                  <a:schemeClr val="tx2"/>
                </a:solidFill>
              </a:rPr>
              <a:t> </a:t>
            </a:r>
            <a:r>
              <a:rPr lang="fi-FI" sz="1800" err="1">
                <a:solidFill>
                  <a:schemeClr val="tx2"/>
                </a:solidFill>
              </a:rPr>
              <a:t>the</a:t>
            </a:r>
            <a:r>
              <a:rPr lang="fi-FI" sz="1800">
                <a:solidFill>
                  <a:schemeClr val="tx2"/>
                </a:solidFill>
              </a:rPr>
              <a:t> </a:t>
            </a:r>
            <a:r>
              <a:rPr lang="fi-FI" sz="1800" err="1">
                <a:solidFill>
                  <a:schemeClr val="tx2"/>
                </a:solidFill>
              </a:rPr>
              <a:t>leader</a:t>
            </a:r>
            <a:r>
              <a:rPr lang="fi-FI" sz="1800">
                <a:solidFill>
                  <a:schemeClr val="tx2"/>
                </a:solidFill>
              </a:rPr>
              <a:t> of </a:t>
            </a:r>
            <a:r>
              <a:rPr lang="fi-FI" sz="1800" err="1">
                <a:solidFill>
                  <a:schemeClr val="tx2"/>
                </a:solidFill>
              </a:rPr>
              <a:t>the</a:t>
            </a:r>
            <a:r>
              <a:rPr lang="fi-FI" sz="1800">
                <a:solidFill>
                  <a:schemeClr val="tx2"/>
                </a:solidFill>
              </a:rPr>
              <a:t> Finnish </a:t>
            </a:r>
            <a:r>
              <a:rPr lang="fi-FI" sz="1800" err="1">
                <a:solidFill>
                  <a:schemeClr val="tx2"/>
                </a:solidFill>
              </a:rPr>
              <a:t>military</a:t>
            </a:r>
            <a:r>
              <a:rPr lang="fi-FI" sz="1800">
                <a:solidFill>
                  <a:schemeClr val="tx2"/>
                </a:solidFill>
              </a:rPr>
              <a:t> from 1918 to 1919 and </a:t>
            </a:r>
            <a:r>
              <a:rPr lang="fi-FI" sz="1800" err="1">
                <a:solidFill>
                  <a:schemeClr val="tx2"/>
                </a:solidFill>
              </a:rPr>
              <a:t>also</a:t>
            </a:r>
            <a:r>
              <a:rPr lang="fi-FI" sz="1800">
                <a:solidFill>
                  <a:schemeClr val="tx2"/>
                </a:solidFill>
              </a:rPr>
              <a:t> in </a:t>
            </a:r>
            <a:r>
              <a:rPr lang="fi-FI" sz="1800" err="1">
                <a:solidFill>
                  <a:schemeClr val="tx2"/>
                </a:solidFill>
              </a:rPr>
              <a:t>second</a:t>
            </a:r>
            <a:r>
              <a:rPr lang="fi-FI" sz="1800">
                <a:solidFill>
                  <a:schemeClr val="tx2"/>
                </a:solidFill>
              </a:rPr>
              <a:t> </a:t>
            </a:r>
            <a:r>
              <a:rPr lang="fi-FI" sz="1800" err="1">
                <a:solidFill>
                  <a:schemeClr val="tx2"/>
                </a:solidFill>
              </a:rPr>
              <a:t>world</a:t>
            </a:r>
            <a:r>
              <a:rPr lang="fi-FI" sz="1800">
                <a:solidFill>
                  <a:schemeClr val="tx2"/>
                </a:solidFill>
              </a:rPr>
              <a:t> </a:t>
            </a:r>
            <a:r>
              <a:rPr lang="fi-FI" sz="1800" err="1">
                <a:solidFill>
                  <a:schemeClr val="tx2"/>
                </a:solidFill>
              </a:rPr>
              <a:t>war</a:t>
            </a:r>
            <a:r>
              <a:rPr lang="fi-FI" sz="1800">
                <a:solidFill>
                  <a:schemeClr val="tx2"/>
                </a:solidFill>
              </a:rPr>
              <a:t> </a:t>
            </a:r>
            <a:r>
              <a:rPr lang="fi-FI" sz="1800" err="1">
                <a:solidFill>
                  <a:schemeClr val="tx2"/>
                </a:solidFill>
              </a:rPr>
              <a:t>from</a:t>
            </a:r>
            <a:r>
              <a:rPr lang="fi-FI" sz="1800">
                <a:solidFill>
                  <a:schemeClr val="tx2"/>
                </a:solidFill>
              </a:rPr>
              <a:t> 1939 to 1945. </a:t>
            </a:r>
          </a:p>
          <a:p>
            <a:pPr marL="285750" indent="-285750">
              <a:buFont typeface="Arial" pitchFamily="2" charset="2"/>
              <a:buChar char="•"/>
            </a:pPr>
            <a:r>
              <a:rPr lang="fi-FI" sz="1800">
                <a:solidFill>
                  <a:schemeClr val="tx2"/>
                </a:solidFill>
              </a:rPr>
              <a:t>He was chosen to be a president of finland in 4.8.1944 and </a:t>
            </a:r>
            <a:r>
              <a:rPr lang="fi-FI" sz="1800" err="1">
                <a:solidFill>
                  <a:schemeClr val="tx2"/>
                </a:solidFill>
              </a:rPr>
              <a:t>ended</a:t>
            </a:r>
            <a:r>
              <a:rPr lang="fi-FI" sz="1800">
                <a:solidFill>
                  <a:schemeClr val="tx2"/>
                </a:solidFill>
              </a:rPr>
              <a:t> </a:t>
            </a:r>
            <a:r>
              <a:rPr lang="fi-FI" sz="1800" err="1">
                <a:solidFill>
                  <a:schemeClr val="tx2"/>
                </a:solidFill>
              </a:rPr>
              <a:t>his</a:t>
            </a:r>
            <a:r>
              <a:rPr lang="fi-FI" sz="1800">
                <a:solidFill>
                  <a:schemeClr val="tx2"/>
                </a:solidFill>
              </a:rPr>
              <a:t> </a:t>
            </a:r>
            <a:r>
              <a:rPr lang="fi-FI" sz="1800" err="1">
                <a:solidFill>
                  <a:schemeClr val="tx2"/>
                </a:solidFill>
              </a:rPr>
              <a:t>president</a:t>
            </a:r>
            <a:r>
              <a:rPr lang="fi-FI" sz="1800">
                <a:solidFill>
                  <a:schemeClr val="tx2"/>
                </a:solidFill>
              </a:rPr>
              <a:t> </a:t>
            </a:r>
            <a:r>
              <a:rPr lang="fi-FI" sz="1800" err="1">
                <a:solidFill>
                  <a:schemeClr val="tx2"/>
                </a:solidFill>
              </a:rPr>
              <a:t>career</a:t>
            </a:r>
            <a:r>
              <a:rPr lang="fi-FI" sz="1800">
                <a:solidFill>
                  <a:schemeClr val="tx2"/>
                </a:solidFill>
              </a:rPr>
              <a:t> in 4.3.1946.</a:t>
            </a:r>
            <a:endParaRPr lang="fi-FI">
              <a:solidFill>
                <a:schemeClr val="tx2"/>
              </a:solidFill>
            </a:endParaRPr>
          </a:p>
          <a:p>
            <a:pPr marL="285750" indent="-285750">
              <a:buFont typeface="Arial" pitchFamily="2" charset="2"/>
              <a:buChar char="•"/>
            </a:pPr>
            <a:r>
              <a:rPr lang="fi-FI" sz="1800">
                <a:solidFill>
                  <a:schemeClr val="tx2"/>
                </a:solidFill>
              </a:rPr>
              <a:t>Also he created a charitygroup named LastenSuojeluLiitto translated to english = ChildProtectingUnion.</a:t>
            </a:r>
          </a:p>
          <a:p>
            <a:pPr marL="285750" indent="-285750">
              <a:buFont typeface="Arial" pitchFamily="2" charset="2"/>
              <a:buChar char="•"/>
            </a:pPr>
            <a:endParaRPr lang="fi-FI" sz="1800">
              <a:solidFill>
                <a:schemeClr val="tx2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553374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72F65B2-6DEB-419F-BE4B-039BD0182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8" y="1124432"/>
            <a:ext cx="4131711" cy="4407688"/>
          </a:xfrm>
        </p:spPr>
        <p:txBody>
          <a:bodyPr>
            <a:normAutofit/>
          </a:bodyPr>
          <a:lstStyle/>
          <a:p>
            <a:pPr algn="r"/>
            <a:r>
              <a:rPr lang="fi-FI" sz="3200">
                <a:solidFill>
                  <a:schemeClr val="tx2"/>
                </a:solidFill>
              </a:rPr>
              <a:t>SOURCES&amp;CREATORS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3EC957-EDDF-4073-A72D-EF0270FD0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fi-FI" sz="1800">
                <a:solidFill>
                  <a:schemeClr val="tx2"/>
                </a:solidFill>
              </a:rPr>
              <a:t>WIKIPEDIA</a:t>
            </a:r>
          </a:p>
          <a:p>
            <a:r>
              <a:rPr lang="fi-FI" sz="1800">
                <a:solidFill>
                  <a:schemeClr val="tx2"/>
                </a:solidFill>
              </a:rPr>
              <a:t>CREATORS: Veikka, Juuso and Samu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7681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Office PowerPoint</Application>
  <PresentationFormat>Laajakuva</PresentationFormat>
  <Paragraphs>25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Corbel</vt:lpstr>
      <vt:lpstr>Wingdings</vt:lpstr>
      <vt:lpstr>Banded</vt:lpstr>
      <vt:lpstr>C.G.E Mannerheim</vt:lpstr>
      <vt:lpstr>Youth</vt:lpstr>
      <vt:lpstr>Political career</vt:lpstr>
      <vt:lpstr>family</vt:lpstr>
      <vt:lpstr>WHY WAS HE IMPORTANT </vt:lpstr>
      <vt:lpstr>SOURCES&amp;CREATORS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C.G.E Mannerheim</dc:title>
  <dc:creator>Veikka Littman</dc:creator>
  <cp:lastModifiedBy>Lindroos Anna</cp:lastModifiedBy>
  <cp:revision>1</cp:revision>
  <dcterms:created xsi:type="dcterms:W3CDTF">2018-12-19T17:20:10Z</dcterms:created>
  <dcterms:modified xsi:type="dcterms:W3CDTF">2019-01-08T12:09:12Z</dcterms:modified>
</cp:coreProperties>
</file>