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60" r:id="rId3"/>
    <p:sldId id="257" r:id="rId4"/>
    <p:sldId id="258" r:id="rId5"/>
    <p:sldId id="262" r:id="rId6"/>
    <p:sldId id="261" r:id="rId7"/>
    <p:sldId id="259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7966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tsikko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017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s ja kuva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440898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585130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Lainauksen nimikort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82869207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osi tai epäto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6710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50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1023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08551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46510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0385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253559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1411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1675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37781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9084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i-FI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2/15/2021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39470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Kasvun ja tuen tarpeita 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/>
              <a:t>AMKO</a:t>
            </a:r>
          </a:p>
        </p:txBody>
      </p:sp>
    </p:spTree>
    <p:extLst>
      <p:ext uri="{BB962C8B-B14F-4D97-AF65-F5344CB8AC3E}">
        <p14:creationId xmlns:p14="http://schemas.microsoft.com/office/powerpoint/2010/main" val="37024103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Ammattitaitovaatimukset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K5: Toimii hyödyntäen monipuolisesti tietoa yleisimmistä kasvun ja tuen tarpeista</a:t>
            </a:r>
          </a:p>
        </p:txBody>
      </p:sp>
    </p:spTree>
    <p:extLst>
      <p:ext uri="{BB962C8B-B14F-4D97-AF65-F5344CB8AC3E}">
        <p14:creationId xmlns:p14="http://schemas.microsoft.com/office/powerpoint/2010/main" val="12030233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05691"/>
          </a:xfrm>
        </p:spPr>
        <p:txBody>
          <a:bodyPr/>
          <a:lstStyle/>
          <a:p>
            <a:r>
              <a:rPr lang="fi-FI" dirty="0"/>
              <a:t>Tuen tarpeet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3" y="1741715"/>
            <a:ext cx="9285817" cy="4801960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dirty="0"/>
              <a:t>Tuen tarpeita voivat olla :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fyysisen, tiedollisen, taidollisen, tunne-elämän tai sosiaalisen kehityksen osa-alueilla</a:t>
            </a:r>
          </a:p>
          <a:p>
            <a:r>
              <a:rPr lang="fi-FI" dirty="0"/>
              <a:t>jokapäiväisen elämän tuki</a:t>
            </a:r>
          </a:p>
          <a:p>
            <a:r>
              <a:rPr lang="fi-FI" dirty="0"/>
              <a:t>asumisen tuki</a:t>
            </a:r>
          </a:p>
          <a:p>
            <a:r>
              <a:rPr lang="fi-FI" dirty="0"/>
              <a:t>taloudellinen tuen tarve</a:t>
            </a:r>
          </a:p>
          <a:p>
            <a:r>
              <a:rPr lang="fi-FI" dirty="0"/>
              <a:t>äkillinen kriisitilanne</a:t>
            </a:r>
          </a:p>
          <a:p>
            <a:r>
              <a:rPr lang="fi-FI" dirty="0" err="1"/>
              <a:t>lähi</a:t>
            </a:r>
            <a:r>
              <a:rPr lang="fi-FI" dirty="0"/>
              <a:t>- ja perheväkivallasta ja kaltoinkohtelusta aiheutuva tuen tarve</a:t>
            </a:r>
          </a:p>
          <a:p>
            <a:r>
              <a:rPr lang="fi-FI" dirty="0"/>
              <a:t>sosiaalisen syrjäytymisen torjuminen ja osallisuuden lisääminen</a:t>
            </a:r>
          </a:p>
          <a:p>
            <a:r>
              <a:rPr lang="fi-FI" dirty="0"/>
              <a:t>päihteiden ongelmakäytöstä, mielenterveysongelmasta tai muusta vammasta tai sairaudesta aiheutuva tuen tarve</a:t>
            </a:r>
          </a:p>
          <a:p>
            <a:r>
              <a:rPr lang="fi-FI" dirty="0"/>
              <a:t>muuhun toimintakykyyn liittyvä tarve </a:t>
            </a:r>
          </a:p>
          <a:p>
            <a:r>
              <a:rPr lang="fi-FI" dirty="0"/>
              <a:t>tuen tarpeessa olevien henkilöiden omaisten ja läheisten tukeminen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22422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Tuen muodot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b="1" dirty="0"/>
              <a:t>Tilapäinen tuki:</a:t>
            </a:r>
            <a:r>
              <a:rPr lang="fi-FI" dirty="0"/>
              <a:t> oikea-aikaisilla ja riittävillä tilapäisillä palveluilla on pyrittävä ehkäisemään pidempiaikaisen tuen tarvetta</a:t>
            </a:r>
          </a:p>
          <a:p>
            <a:r>
              <a:rPr lang="fi-FI" b="1" dirty="0"/>
              <a:t>Jatkuva ja toistuva tuki:</a:t>
            </a:r>
            <a:r>
              <a:rPr lang="fi-FI" dirty="0"/>
              <a:t> palveluja on järjestettävä siten, että tavoitteina on asiakkaan itsenäinen selviytyminen ja tuen tarpeen päättyminen yhdessä sovitussa määräajassa</a:t>
            </a:r>
          </a:p>
          <a:p>
            <a:r>
              <a:rPr lang="fi-FI" b="1" dirty="0"/>
              <a:t>Pysyvä ja pitkäaikainen tuki:</a:t>
            </a:r>
            <a:r>
              <a:rPr lang="fi-FI" dirty="0"/>
              <a:t> palvelujen jatkuvuus on turvattava asiakkaan edun mukaisesti. 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1819075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743F470-00EE-41DA-AF70-2DB26F6EAAC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Lapsen tuen tarve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B3CA355-19F2-4D3E-8BB2-2538EB73379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Lapsi voi tarvita tukea fyysisen, tiedollisen, taidollisen, tunne-elämän tai sosiaalisen kehityksen osa-alueilla eripituisia aikoja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Tuen tarve voi olla syntyperäistä tai tietyn tilanteen tai trauman aiheuttamaa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Lapsen tuen tarpeen arvioinnin lähtökohtana on vanhempien ja ammattilaisen havaintojen yhteinen tarkastelu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Tuen tarve voi liittyä kokonaiskehitykseen tai johonkin tiettyyn kehityksen osa-alueeseen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>
                <a:srgbClr val="90C226"/>
              </a:buClr>
              <a:buSzPct val="80000"/>
              <a:buFont typeface="Wingdings 3" charset="2"/>
              <a:buChar char=""/>
              <a:tabLst/>
              <a:defRPr/>
            </a:pPr>
            <a:r>
              <a:rPr kumimoji="0" lang="fi-FI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lumMod val="75000"/>
                    <a:lumOff val="25000"/>
                  </a:prstClr>
                </a:solidFill>
                <a:effectLst/>
                <a:uLnTx/>
                <a:uFillTx/>
                <a:latin typeface="Trebuchet MS" panose="020B0603020202020204"/>
                <a:ea typeface="+mn-ea"/>
                <a:cs typeface="+mn-cs"/>
              </a:rPr>
              <a:t>Tuen tarve voi vaihdella eri ympäristöissä tai eri elämänvaiheissa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99899999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4D7A087-90E0-406E-942D-7CFDCE30D7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CAC7487-0B96-46D7-B88A-FB8DEC9B332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Tutustukaan pienryhmissä yhteen tuen tarpeeseen ja laatikaa siitä esitys muulle ryhmälle </a:t>
            </a:r>
          </a:p>
          <a:p>
            <a:pPr lvl="1"/>
            <a:r>
              <a:rPr lang="fi-FI" dirty="0"/>
              <a:t>Oppimisen vaikeudet</a:t>
            </a:r>
          </a:p>
          <a:p>
            <a:pPr lvl="1"/>
            <a:r>
              <a:rPr lang="fi-FI" dirty="0"/>
              <a:t>ADHD</a:t>
            </a:r>
          </a:p>
          <a:p>
            <a:pPr lvl="1"/>
            <a:r>
              <a:rPr lang="fi-FI" dirty="0"/>
              <a:t>Autismikirjo</a:t>
            </a:r>
          </a:p>
          <a:p>
            <a:pPr lvl="1"/>
            <a:r>
              <a:rPr lang="fi-FI" dirty="0"/>
              <a:t>Puhe- ja kommunikaatiovaikeudet</a:t>
            </a:r>
          </a:p>
          <a:p>
            <a:pPr lvl="1"/>
            <a:r>
              <a:rPr lang="fi-FI" smtClean="0"/>
              <a:t>Käytöshäiriöt/toiminnanohjauksen taidot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3767450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Tehtävä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/>
              <a:t>Pohtikaa pareittain yhtä yleisimmistä kasvun ja tuen tarpeesta.</a:t>
            </a:r>
          </a:p>
          <a:p>
            <a:r>
              <a:rPr lang="fi-FI" dirty="0"/>
              <a:t>Miten voit ammattilaisena havaita tuen tarpeen?</a:t>
            </a:r>
          </a:p>
          <a:p>
            <a:r>
              <a:rPr lang="fi-FI" dirty="0"/>
              <a:t>Miten toimit havaitessasi tuen tarpeen?</a:t>
            </a:r>
          </a:p>
          <a:p>
            <a:r>
              <a:rPr lang="fi-FI" dirty="0"/>
              <a:t>Miksi on tärkeää, että ammattilainen tunnistaa kyseisen tuen tarpeen ja että ammattilaisella on tietoa tuen tarpeesta?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37610733"/>
      </p:ext>
    </p:extLst>
  </p:cSld>
  <p:clrMapOvr>
    <a:masterClrMapping/>
  </p:clrMapOvr>
</p:sld>
</file>

<file path=ppt/theme/theme1.xml><?xml version="1.0" encoding="utf-8"?>
<a:theme xmlns:a="http://schemas.openxmlformats.org/drawingml/2006/main" name="Pinta">
  <a:themeElements>
    <a:clrScheme name="Pin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Pin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in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109</TotalTime>
  <Words>265</Words>
  <Application>Microsoft Office PowerPoint</Application>
  <PresentationFormat>Laajakuva</PresentationFormat>
  <Paragraphs>39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Pinta</vt:lpstr>
      <vt:lpstr>Kasvun ja tuen tarpeita </vt:lpstr>
      <vt:lpstr>Ammattitaitovaatimukset</vt:lpstr>
      <vt:lpstr>Tuen tarpeet</vt:lpstr>
      <vt:lpstr>Tuen muodot</vt:lpstr>
      <vt:lpstr>Lapsen tuen tarve</vt:lpstr>
      <vt:lpstr>TEHTÄVÄ</vt:lpstr>
      <vt:lpstr>Tehtävä</vt:lpstr>
    </vt:vector>
  </TitlesOfParts>
  <Company>Kouvolan Kaupunki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Kasvun ja tuen tarpeita 2</dc:title>
  <dc:creator>Pekkanen Tiina</dc:creator>
  <cp:lastModifiedBy>Pekkanen Tiina</cp:lastModifiedBy>
  <cp:revision>13</cp:revision>
  <dcterms:created xsi:type="dcterms:W3CDTF">2020-09-25T10:48:26Z</dcterms:created>
  <dcterms:modified xsi:type="dcterms:W3CDTF">2021-02-15T05:52:14Z</dcterms:modified>
</cp:coreProperties>
</file>