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189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843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43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348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626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776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657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148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873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627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402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C5A9C-B7F5-4D41-986C-BC5BD194212C}" type="datetimeFigureOut">
              <a:rPr lang="es-AR" smtClean="0"/>
              <a:t>4/7/2019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A8E66-1848-44B3-8146-C5E52BF7E8B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198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do?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437" y="2204864"/>
            <a:ext cx="2414587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307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Did</a:t>
            </a:r>
            <a:r>
              <a:rPr lang="es-AR" dirty="0" smtClean="0"/>
              <a:t> he </a:t>
            </a:r>
            <a:r>
              <a:rPr lang="es-AR" dirty="0" err="1" smtClean="0"/>
              <a:t>work</a:t>
            </a:r>
            <a:r>
              <a:rPr lang="es-AR" dirty="0" smtClean="0"/>
              <a:t>?</a:t>
            </a:r>
            <a:endParaRPr lang="es-AR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456" y="2034381"/>
            <a:ext cx="2609088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8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Did</a:t>
            </a:r>
            <a:r>
              <a:rPr lang="es-AR" dirty="0" smtClean="0"/>
              <a:t> </a:t>
            </a:r>
            <a:r>
              <a:rPr lang="es-AR" dirty="0" err="1" smtClean="0"/>
              <a:t>she</a:t>
            </a:r>
            <a:r>
              <a:rPr lang="es-AR" dirty="0" smtClean="0"/>
              <a:t> </a:t>
            </a:r>
            <a:r>
              <a:rPr lang="es-AR" dirty="0" err="1" smtClean="0"/>
              <a:t>travel</a:t>
            </a:r>
            <a:r>
              <a:rPr lang="es-AR" dirty="0" smtClean="0"/>
              <a:t>?</a:t>
            </a:r>
            <a:endParaRPr lang="es-AR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59" y="1600200"/>
            <a:ext cx="809448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530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</a:t>
            </a:r>
            <a:r>
              <a:rPr lang="es-AR" dirty="0" err="1" smtClean="0"/>
              <a:t>she</a:t>
            </a:r>
            <a:r>
              <a:rPr lang="es-AR" dirty="0" smtClean="0"/>
              <a:t> </a:t>
            </a:r>
            <a:r>
              <a:rPr lang="es-AR" dirty="0" err="1" smtClean="0"/>
              <a:t>play</a:t>
            </a:r>
            <a:r>
              <a:rPr lang="es-AR" dirty="0" smtClean="0"/>
              <a:t>?</a:t>
            </a:r>
            <a:endParaRPr lang="es-AR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59" y="1600200"/>
            <a:ext cx="809448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57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endParaRPr lang="es-AR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060848"/>
            <a:ext cx="2952328" cy="255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79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about</a:t>
            </a:r>
            <a:r>
              <a:rPr lang="es-AR" dirty="0" smtClean="0"/>
              <a:t> </a:t>
            </a:r>
            <a:r>
              <a:rPr lang="es-AR" dirty="0" err="1" smtClean="0"/>
              <a:t>you</a:t>
            </a:r>
            <a:r>
              <a:rPr lang="es-AR" dirty="0" smtClean="0"/>
              <a:t>?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AR" sz="5400" dirty="0" err="1" smtClean="0">
                <a:solidFill>
                  <a:srgbClr val="C00000"/>
                </a:solidFill>
              </a:rPr>
              <a:t>Did</a:t>
            </a:r>
            <a:r>
              <a:rPr lang="es-AR" sz="5400" dirty="0" smtClean="0">
                <a:solidFill>
                  <a:srgbClr val="C00000"/>
                </a:solidFill>
              </a:rPr>
              <a:t> </a:t>
            </a:r>
            <a:r>
              <a:rPr lang="es-AR" sz="5400" dirty="0" err="1" smtClean="0">
                <a:solidFill>
                  <a:srgbClr val="C00000"/>
                </a:solidFill>
              </a:rPr>
              <a:t>you</a:t>
            </a:r>
            <a:r>
              <a:rPr lang="es-AR" sz="5400" dirty="0" smtClean="0">
                <a:solidFill>
                  <a:srgbClr val="C00000"/>
                </a:solidFill>
              </a:rPr>
              <a:t> </a:t>
            </a:r>
            <a:r>
              <a:rPr lang="es-AR" sz="5400" dirty="0" err="1" smtClean="0">
                <a:solidFill>
                  <a:srgbClr val="C00000"/>
                </a:solidFill>
              </a:rPr>
              <a:t>work</a:t>
            </a:r>
            <a:r>
              <a:rPr lang="es-AR" sz="5400" dirty="0" smtClean="0">
                <a:solidFill>
                  <a:srgbClr val="C00000"/>
                </a:solidFill>
              </a:rPr>
              <a:t> </a:t>
            </a:r>
            <a:r>
              <a:rPr lang="es-AR" sz="5400" dirty="0" err="1" smtClean="0">
                <a:solidFill>
                  <a:srgbClr val="C00000"/>
                </a:solidFill>
              </a:rPr>
              <a:t>yesterday</a:t>
            </a:r>
            <a:r>
              <a:rPr lang="es-AR" sz="5400" dirty="0" smtClean="0">
                <a:solidFill>
                  <a:srgbClr val="C00000"/>
                </a:solidFill>
              </a:rPr>
              <a:t>?</a:t>
            </a:r>
            <a:endParaRPr lang="es-AR" sz="5400" dirty="0">
              <a:solidFill>
                <a:srgbClr val="C00000"/>
              </a:solidFill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AR" sz="5400" dirty="0" err="1" smtClean="0">
                <a:solidFill>
                  <a:schemeClr val="tx2"/>
                </a:solidFill>
              </a:rPr>
              <a:t>Did</a:t>
            </a:r>
            <a:r>
              <a:rPr lang="es-AR" sz="5400" dirty="0" smtClean="0">
                <a:solidFill>
                  <a:schemeClr val="tx2"/>
                </a:solidFill>
              </a:rPr>
              <a:t> </a:t>
            </a:r>
            <a:r>
              <a:rPr lang="es-AR" sz="5400" dirty="0" err="1" smtClean="0">
                <a:solidFill>
                  <a:schemeClr val="tx2"/>
                </a:solidFill>
              </a:rPr>
              <a:t>you</a:t>
            </a:r>
            <a:r>
              <a:rPr lang="es-AR" sz="5400" dirty="0" smtClean="0">
                <a:solidFill>
                  <a:schemeClr val="tx2"/>
                </a:solidFill>
              </a:rPr>
              <a:t> </a:t>
            </a:r>
            <a:r>
              <a:rPr lang="es-AR" sz="5400" dirty="0" err="1" smtClean="0">
                <a:solidFill>
                  <a:schemeClr val="tx2"/>
                </a:solidFill>
              </a:rPr>
              <a:t>play</a:t>
            </a:r>
            <a:r>
              <a:rPr lang="es-AR" sz="5400" dirty="0" smtClean="0">
                <a:solidFill>
                  <a:schemeClr val="tx2"/>
                </a:solidFill>
              </a:rPr>
              <a:t> </a:t>
            </a:r>
            <a:r>
              <a:rPr lang="es-AR" sz="5400" dirty="0" err="1" smtClean="0">
                <a:solidFill>
                  <a:schemeClr val="tx2"/>
                </a:solidFill>
              </a:rPr>
              <a:t>the</a:t>
            </a:r>
            <a:r>
              <a:rPr lang="es-AR" sz="5400" dirty="0" smtClean="0">
                <a:solidFill>
                  <a:schemeClr val="tx2"/>
                </a:solidFill>
              </a:rPr>
              <a:t> guitar?</a:t>
            </a:r>
          </a:p>
          <a:p>
            <a:r>
              <a:rPr lang="es-AR" sz="5400" dirty="0" err="1" smtClean="0">
                <a:solidFill>
                  <a:schemeClr val="tx2"/>
                </a:solidFill>
              </a:rPr>
              <a:t>Did</a:t>
            </a:r>
            <a:r>
              <a:rPr lang="es-AR" sz="5400" dirty="0" smtClean="0">
                <a:solidFill>
                  <a:schemeClr val="tx2"/>
                </a:solidFill>
              </a:rPr>
              <a:t> </a:t>
            </a:r>
            <a:r>
              <a:rPr lang="es-AR" sz="5400" dirty="0" err="1" smtClean="0">
                <a:solidFill>
                  <a:schemeClr val="tx2"/>
                </a:solidFill>
              </a:rPr>
              <a:t>you</a:t>
            </a:r>
            <a:r>
              <a:rPr lang="es-AR" sz="5400" dirty="0" smtClean="0">
                <a:solidFill>
                  <a:schemeClr val="tx2"/>
                </a:solidFill>
              </a:rPr>
              <a:t> </a:t>
            </a:r>
            <a:r>
              <a:rPr lang="es-AR" sz="5400" dirty="0" err="1" smtClean="0">
                <a:solidFill>
                  <a:schemeClr val="tx2"/>
                </a:solidFill>
              </a:rPr>
              <a:t>watch</a:t>
            </a:r>
            <a:r>
              <a:rPr lang="es-AR" sz="5400" dirty="0" smtClean="0">
                <a:solidFill>
                  <a:schemeClr val="tx2"/>
                </a:solidFill>
              </a:rPr>
              <a:t> TV?</a:t>
            </a:r>
          </a:p>
          <a:p>
            <a:endParaRPr lang="es-AR" sz="5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9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</a:t>
            </a:r>
            <a:r>
              <a:rPr lang="es-AR" dirty="0" err="1" smtClean="0"/>
              <a:t>they</a:t>
            </a:r>
            <a:r>
              <a:rPr lang="es-AR" dirty="0" smtClean="0"/>
              <a:t> do?</a:t>
            </a:r>
            <a:endParaRPr lang="es-A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27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04864"/>
            <a:ext cx="561662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819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endParaRPr lang="es-AR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0808"/>
            <a:ext cx="6264696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670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475252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31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endParaRPr lang="es-A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15" y="1600200"/>
            <a:ext cx="680897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7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What</a:t>
            </a:r>
            <a:r>
              <a:rPr lang="es-AR" dirty="0" smtClean="0"/>
              <a:t> </a:t>
            </a:r>
            <a:r>
              <a:rPr lang="es-AR" dirty="0" err="1" smtClean="0"/>
              <a:t>did</a:t>
            </a:r>
            <a:r>
              <a:rPr lang="es-AR" dirty="0" smtClean="0"/>
              <a:t> he do?</a:t>
            </a:r>
            <a:endParaRPr lang="es-A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43" y="1600200"/>
            <a:ext cx="8178114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09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Did</a:t>
            </a:r>
            <a:r>
              <a:rPr lang="es-AR" dirty="0" smtClean="0"/>
              <a:t> he </a:t>
            </a:r>
            <a:r>
              <a:rPr lang="es-AR" dirty="0" err="1" smtClean="0"/>
              <a:t>work</a:t>
            </a:r>
            <a:r>
              <a:rPr lang="es-AR" dirty="0" smtClean="0"/>
              <a:t>?</a:t>
            </a:r>
            <a:endParaRPr lang="es-A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55" y="1600200"/>
            <a:ext cx="810249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18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Did</a:t>
            </a:r>
            <a:r>
              <a:rPr lang="es-AR" dirty="0" smtClean="0"/>
              <a:t> he </a:t>
            </a:r>
            <a:r>
              <a:rPr lang="es-AR" dirty="0" err="1" smtClean="0"/>
              <a:t>play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guitar?</a:t>
            </a:r>
            <a:endParaRPr lang="es-AR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59" y="1600200"/>
            <a:ext cx="809448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5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83</Words>
  <Application>Microsoft Office PowerPoint</Application>
  <PresentationFormat>On-screen Show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de Office</vt:lpstr>
      <vt:lpstr>What did they do?</vt:lpstr>
      <vt:lpstr>What did they do?</vt:lpstr>
      <vt:lpstr>What did he do? </vt:lpstr>
      <vt:lpstr>What did he do?</vt:lpstr>
      <vt:lpstr>What did he do?</vt:lpstr>
      <vt:lpstr>What did he do?</vt:lpstr>
      <vt:lpstr>What did he do?</vt:lpstr>
      <vt:lpstr>Did he work?</vt:lpstr>
      <vt:lpstr>Did he play the guitar?</vt:lpstr>
      <vt:lpstr>Did he work?</vt:lpstr>
      <vt:lpstr>Did she travel?</vt:lpstr>
      <vt:lpstr>What did she play?</vt:lpstr>
      <vt:lpstr>What did he do?</vt:lpstr>
      <vt:lpstr>What about you?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did he do?</dc:title>
  <dc:creator>liliana weintraub</dc:creator>
  <cp:lastModifiedBy>DELL</cp:lastModifiedBy>
  <cp:revision>6</cp:revision>
  <dcterms:created xsi:type="dcterms:W3CDTF">2013-07-26T19:19:48Z</dcterms:created>
  <dcterms:modified xsi:type="dcterms:W3CDTF">2019-07-04T07:45:54Z</dcterms:modified>
</cp:coreProperties>
</file>