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4" r:id="rId6"/>
    <p:sldId id="265" r:id="rId7"/>
    <p:sldId id="266" r:id="rId8"/>
    <p:sldId id="269" r:id="rId9"/>
    <p:sldId id="267" r:id="rId10"/>
    <p:sldId id="268" r:id="rId11"/>
    <p:sldId id="270" r:id="rId12"/>
    <p:sldId id="272" r:id="rId13"/>
    <p:sldId id="271" r:id="rId14"/>
    <p:sldId id="263" r:id="rId1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37A0-19DD-4198-8680-D24A466FCED3}" type="datetimeFigureOut">
              <a:rPr lang="fi-FI" smtClean="0"/>
              <a:t>1.4.2019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3A17D-43C9-437F-96C0-0C8FDBCEA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910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37A0-19DD-4198-8680-D24A466FCED3}" type="datetimeFigureOut">
              <a:rPr lang="fi-FI" smtClean="0"/>
              <a:t>1.4.2019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3A17D-43C9-437F-96C0-0C8FDBCEA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6425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37A0-19DD-4198-8680-D24A466FCED3}" type="datetimeFigureOut">
              <a:rPr lang="fi-FI" smtClean="0"/>
              <a:t>1.4.2019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3A17D-43C9-437F-96C0-0C8FDBCEA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344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37A0-19DD-4198-8680-D24A466FCED3}" type="datetimeFigureOut">
              <a:rPr lang="fi-FI" smtClean="0"/>
              <a:t>1.4.2019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3A17D-43C9-437F-96C0-0C8FDBCEA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390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37A0-19DD-4198-8680-D24A466FCED3}" type="datetimeFigureOut">
              <a:rPr lang="fi-FI" smtClean="0"/>
              <a:t>1.4.2019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3A17D-43C9-437F-96C0-0C8FDBCEA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368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37A0-19DD-4198-8680-D24A466FCED3}" type="datetimeFigureOut">
              <a:rPr lang="fi-FI" smtClean="0"/>
              <a:t>1.4.2019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3A17D-43C9-437F-96C0-0C8FDBCEA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7645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37A0-19DD-4198-8680-D24A466FCED3}" type="datetimeFigureOut">
              <a:rPr lang="fi-FI" smtClean="0"/>
              <a:t>1.4.2019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3A17D-43C9-437F-96C0-0C8FDBCEA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327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37A0-19DD-4198-8680-D24A466FCED3}" type="datetimeFigureOut">
              <a:rPr lang="fi-FI" smtClean="0"/>
              <a:t>1.4.2019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3A17D-43C9-437F-96C0-0C8FDBCEA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816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37A0-19DD-4198-8680-D24A466FCED3}" type="datetimeFigureOut">
              <a:rPr lang="fi-FI" smtClean="0"/>
              <a:t>1.4.2019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3A17D-43C9-437F-96C0-0C8FDBCEA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7016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37A0-19DD-4198-8680-D24A466FCED3}" type="datetimeFigureOut">
              <a:rPr lang="fi-FI" smtClean="0"/>
              <a:t>1.4.2019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3A17D-43C9-437F-96C0-0C8FDBCEA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886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437A0-19DD-4198-8680-D24A466FCED3}" type="datetimeFigureOut">
              <a:rPr lang="fi-FI" smtClean="0"/>
              <a:t>1.4.2019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3A17D-43C9-437F-96C0-0C8FDBCEA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4762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437A0-19DD-4198-8680-D24A466FCED3}" type="datetimeFigureOut">
              <a:rPr lang="fi-FI" smtClean="0"/>
              <a:t>1.4.2019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3A17D-43C9-437F-96C0-0C8FDBCEA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5439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tava.fi/kirjailijat/veijo_meri/" TargetMode="External"/><Relationship Id="rId2" Type="http://schemas.openxmlformats.org/officeDocument/2006/relationships/hyperlink" Target="http://yle.fi/uutiset/kirjailija_veijo_meri_on_kuollut/809198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s.fi/kotimaa/a1398218107786%2023.4.2014" TargetMode="External"/><Relationship Id="rId5" Type="http://schemas.openxmlformats.org/officeDocument/2006/relationships/hyperlink" Target="http://www.luekirja.fi/veijo-meri/manillak%C3%B6ysi/kirja/66/" TargetMode="External"/><Relationship Id="rId4" Type="http://schemas.openxmlformats.org/officeDocument/2006/relationships/hyperlink" Target="http://yle.fi/aihe/artikkeli/2007/09/14/veijo-meri-moderni-sotakuvaaj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Veijo Meri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Moderni sotakuvaaja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952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Kertoja ja näkökulma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Kehyskertomusta kertoo ulkopuolinen, ilkikurinen kertoja </a:t>
            </a:r>
            <a:r>
              <a:rPr lang="fi-FI" dirty="0" err="1" smtClean="0"/>
              <a:t>Joosen</a:t>
            </a:r>
            <a:r>
              <a:rPr lang="fi-FI" dirty="0" smtClean="0"/>
              <a:t> näkökulmasta.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Tarinoita kertovat junassa matkustavat sotamiehet sivullisen näkökulmasta.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315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Kieli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Kuvailevaa, tarkkaa ja runollista</a:t>
            </a:r>
          </a:p>
          <a:p>
            <a:pPr marL="0" indent="0">
              <a:buNone/>
            </a:pPr>
            <a:r>
              <a:rPr lang="fi-FI" dirty="0" smtClean="0"/>
              <a:t>”Paljain päin, kastunut tukka päähän liimautuneena, silmät verestävinä, kulmat ja silmäin ympärystät oudosti kiiltäen hän seisoi paikallaan tunnista toiseen nurkkaan päin kallellaan takakenossa, kädet 90 asteen kulmassa seiniä pitkin levällään – ”(s. 42)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01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Tyyli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Modernismi</a:t>
            </a:r>
          </a:p>
          <a:p>
            <a:r>
              <a:rPr lang="fi-FI" dirty="0" smtClean="0"/>
              <a:t>Musta huumori</a:t>
            </a:r>
          </a:p>
          <a:p>
            <a:r>
              <a:rPr lang="fi-FI" dirty="0" smtClean="0"/>
              <a:t>Naturalismi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2400" dirty="0" smtClean="0"/>
              <a:t>https://www.youtube.com/watch?v=kqYay5UYs8k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98965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Aihe ja teema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Aihe: tarinat sodasta</a:t>
            </a:r>
          </a:p>
          <a:p>
            <a:r>
              <a:rPr lang="fi-FI" dirty="0" smtClean="0"/>
              <a:t>Teema: sodan ja koko elämän mielettömyys</a:t>
            </a:r>
            <a:endParaRPr lang="fi-FI" dirty="0"/>
          </a:p>
        </p:txBody>
      </p:sp>
      <p:pic>
        <p:nvPicPr>
          <p:cNvPr id="4098" name="Picture 2" descr="Eversti Snellmanin tarkastusmatka. Kuvassa eversti Snellmann, majuri Väänänen, luutnantti Aulanko ja luutnantti Nuutilainen sekä kersantti. Syväri, Voimalaitoksen lohko toukokuussa 1943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780928"/>
            <a:ext cx="5334000" cy="3648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19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4857403"/>
          </a:xfrm>
        </p:spPr>
        <p:txBody>
          <a:bodyPr>
            <a:normAutofit fontScale="62500" lnSpcReduction="20000"/>
          </a:bodyPr>
          <a:lstStyle/>
          <a:p>
            <a:r>
              <a:rPr lang="fi-FI" i="1" dirty="0" smtClean="0"/>
              <a:t>Kirjailija Veijo Meri on kuollut. HS </a:t>
            </a:r>
            <a:r>
              <a:rPr lang="fi-FI" dirty="0" smtClean="0"/>
              <a:t>21.6.2015. </a:t>
            </a:r>
            <a:br>
              <a:rPr lang="fi-FI" dirty="0" smtClean="0"/>
            </a:br>
            <a:r>
              <a:rPr lang="fi-FI" sz="3100" dirty="0" smtClean="0"/>
              <a:t>&lt; </a:t>
            </a:r>
            <a:r>
              <a:rPr lang="fi-FI" sz="2600" dirty="0" smtClean="0">
                <a:hlinkClick r:id="rId2"/>
              </a:rPr>
              <a:t>http://yle.fi/uutiset/kirjailija_veijo_meri_on_kuollut/8091986 </a:t>
            </a:r>
            <a:r>
              <a:rPr lang="fi-FI" sz="2600" dirty="0" smtClean="0"/>
              <a:t> &gt;.</a:t>
            </a:r>
            <a:br>
              <a:rPr lang="fi-FI" sz="2600" dirty="0" smtClean="0"/>
            </a:br>
            <a:r>
              <a:rPr lang="fi-FI" sz="3100" dirty="0"/>
              <a:t>Luettu 1.4.2016</a:t>
            </a:r>
            <a:r>
              <a:rPr lang="fi-FI" sz="3100" dirty="0" smtClean="0"/>
              <a:t>.</a:t>
            </a:r>
          </a:p>
          <a:p>
            <a:r>
              <a:rPr lang="fi-FI" dirty="0"/>
              <a:t>Meri, Veijo: </a:t>
            </a:r>
            <a:r>
              <a:rPr lang="fi-FI" i="1" dirty="0"/>
              <a:t>Manillaköys</a:t>
            </a:r>
            <a:r>
              <a:rPr lang="fi-FI" dirty="0"/>
              <a:t>i. </a:t>
            </a:r>
            <a:r>
              <a:rPr lang="fi-FI" dirty="0" smtClean="0"/>
              <a:t>Helsinki</a:t>
            </a:r>
            <a:r>
              <a:rPr lang="fi-FI" dirty="0"/>
              <a:t>: Otava, 2007. </a:t>
            </a:r>
            <a:endParaRPr lang="fi-FI" dirty="0" smtClean="0"/>
          </a:p>
          <a:p>
            <a:r>
              <a:rPr lang="fi-FI" i="1" dirty="0" smtClean="0"/>
              <a:t>Veijo Meri. </a:t>
            </a:r>
            <a:r>
              <a:rPr lang="fi-FI" i="1" dirty="0"/>
              <a:t>&lt;</a:t>
            </a:r>
            <a:r>
              <a:rPr lang="fi-FI" i="1" dirty="0" smtClean="0"/>
              <a:t> </a:t>
            </a:r>
            <a:r>
              <a:rPr lang="fi-FI" sz="3100" dirty="0" smtClean="0">
                <a:hlinkClick r:id="rId3"/>
              </a:rPr>
              <a:t>http://www.otava.fi/kirjailijat/veijo_meri/</a:t>
            </a:r>
            <a:r>
              <a:rPr lang="fi-FI" sz="3100" dirty="0" smtClean="0"/>
              <a:t> &gt;.</a:t>
            </a:r>
            <a:br>
              <a:rPr lang="fi-FI" sz="3100" dirty="0" smtClean="0"/>
            </a:br>
            <a:r>
              <a:rPr lang="fi-FI" sz="3100" dirty="0" smtClean="0"/>
              <a:t>Luettu 1.4.2016.</a:t>
            </a:r>
          </a:p>
          <a:p>
            <a:endParaRPr lang="fi-FI" dirty="0" smtClean="0"/>
          </a:p>
          <a:p>
            <a:r>
              <a:rPr lang="fi-FI" dirty="0" smtClean="0"/>
              <a:t>Kuva1. Kultala, Kalle: </a:t>
            </a:r>
            <a:r>
              <a:rPr lang="fi-FI" i="1" dirty="0" smtClean="0"/>
              <a:t>Kirjailija Veijo Meri kotonaan 1987</a:t>
            </a:r>
            <a:r>
              <a:rPr lang="fi-FI" dirty="0" smtClean="0"/>
              <a:t>. [viitattu 1.4.2016]. Saatavissa:  </a:t>
            </a:r>
            <a:r>
              <a:rPr lang="fi-FI" dirty="0" smtClean="0">
                <a:hlinkClick r:id="rId4"/>
              </a:rPr>
              <a:t>http://yle.fi/aihe/artikkeli/2007/09/14/veijo-meri-moderni-sotakuvaaja</a:t>
            </a:r>
            <a:endParaRPr lang="fi-FI" dirty="0" smtClean="0"/>
          </a:p>
          <a:p>
            <a:r>
              <a:rPr lang="fi-FI" dirty="0" smtClean="0"/>
              <a:t>Kuva2 Kaakinen, Jussi: </a:t>
            </a:r>
            <a:r>
              <a:rPr lang="fi-FI" i="1" dirty="0" smtClean="0"/>
              <a:t>Manillaköysi, kansikuva. </a:t>
            </a:r>
            <a:r>
              <a:rPr lang="fi-FI" dirty="0" smtClean="0"/>
              <a:t>2007</a:t>
            </a:r>
            <a:r>
              <a:rPr lang="fi-FI" i="1" dirty="0" smtClean="0"/>
              <a:t>.  </a:t>
            </a:r>
            <a:r>
              <a:rPr lang="fi-FI" dirty="0" smtClean="0"/>
              <a:t>[</a:t>
            </a:r>
            <a:r>
              <a:rPr lang="fi-FI" dirty="0" err="1" smtClean="0"/>
              <a:t>viitatu</a:t>
            </a:r>
            <a:r>
              <a:rPr lang="fi-FI" dirty="0" smtClean="0"/>
              <a:t> 1.4.2016]. Saatavissa: </a:t>
            </a:r>
            <a:r>
              <a:rPr lang="fi-FI" dirty="0" smtClean="0">
                <a:hlinkClick r:id="rId5"/>
              </a:rPr>
              <a:t>http://www.luekirja.fi/veijo-meri/manillak%C3%B6ysi/kirja/66/</a:t>
            </a:r>
            <a:endParaRPr lang="fi-FI" dirty="0" smtClean="0"/>
          </a:p>
          <a:p>
            <a:r>
              <a:rPr lang="fi-FI" dirty="0" smtClean="0"/>
              <a:t>Kuva3 Helsingin kaupungin teatteri. [viitattu 1.4.2016]. Saatavissa: http://www.hkt.fi/ohjelmisto/play.php?name=mani</a:t>
            </a:r>
          </a:p>
          <a:p>
            <a:r>
              <a:rPr lang="fi-FI" dirty="0" smtClean="0"/>
              <a:t>Kuva4 Pietinen, Otso. </a:t>
            </a:r>
            <a:r>
              <a:rPr lang="fi-FI" dirty="0" err="1" smtClean="0"/>
              <a:t>SA-kuva</a:t>
            </a:r>
            <a:r>
              <a:rPr lang="fi-FI" dirty="0" smtClean="0"/>
              <a:t>. HS. 23.4.2014. [viitattu 1.4.2016]. Saatavissa: </a:t>
            </a:r>
            <a:r>
              <a:rPr lang="fi-FI" dirty="0" smtClean="0">
                <a:hlinkClick r:id="rId6"/>
              </a:rPr>
              <a:t>http://www.hs.fi/kotimaa/a1398218107786 23.4.2014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577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319836" y="274638"/>
            <a:ext cx="4366964" cy="1143000"/>
          </a:xfrm>
        </p:spPr>
        <p:txBody>
          <a:bodyPr/>
          <a:lstStyle/>
          <a:p>
            <a:r>
              <a:rPr lang="fi-FI" dirty="0" smtClean="0"/>
              <a:t>Veijo Meri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99992" y="1412776"/>
            <a:ext cx="4186808" cy="4713387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1928 - 2015 </a:t>
            </a:r>
          </a:p>
          <a:p>
            <a:r>
              <a:rPr lang="fi-FI" dirty="0" smtClean="0"/>
              <a:t>Romaaneja, novelleja, kuunnelmia, runoja, esseitä ja tutkielmia sekä käännöstöitä</a:t>
            </a:r>
            <a:br>
              <a:rPr lang="fi-FI" dirty="0" smtClean="0"/>
            </a:br>
            <a:r>
              <a:rPr lang="fi-FI" dirty="0" smtClean="0"/>
              <a:t>(esim. Hamlet)</a:t>
            </a:r>
          </a:p>
          <a:p>
            <a:r>
              <a:rPr lang="fi-FI" dirty="0"/>
              <a:t>T</a:t>
            </a:r>
            <a:r>
              <a:rPr lang="fi-FI" dirty="0" smtClean="0"/>
              <a:t>eoksia on käännetty yli kahdellekymmenelle kielelle.</a:t>
            </a:r>
            <a:endParaRPr lang="fi-FI" dirty="0"/>
          </a:p>
        </p:txBody>
      </p:sp>
      <p:pic>
        <p:nvPicPr>
          <p:cNvPr id="1026" name="Picture 2" descr="http://images.cdn.yle.fi/image/upload/fl_keep_iptc,q_80/w_983,h_620,c_fit/v1434962070/17-291205587c8954acc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8524"/>
            <a:ext cx="3924300" cy="590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246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Teoksia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Ettei maa viheriöisi, novelleja (1954)</a:t>
            </a:r>
            <a:br>
              <a:rPr lang="fi-FI" dirty="0" smtClean="0"/>
            </a:br>
            <a:r>
              <a:rPr lang="fi-FI" dirty="0" smtClean="0"/>
              <a:t>Manillaköysi, romaani (1957)</a:t>
            </a:r>
            <a:br>
              <a:rPr lang="fi-FI" dirty="0" smtClean="0"/>
            </a:br>
            <a:r>
              <a:rPr lang="fi-FI" dirty="0" smtClean="0"/>
              <a:t>Peiliin piirretty nainen, romaani (1963)</a:t>
            </a:r>
            <a:br>
              <a:rPr lang="fi-FI" dirty="0" smtClean="0"/>
            </a:br>
            <a:r>
              <a:rPr lang="fi-FI" dirty="0" smtClean="0"/>
              <a:t>Sotamies Jokisen vihkiloma, näytelmä (1965)</a:t>
            </a:r>
            <a:br>
              <a:rPr lang="fi-FI" dirty="0" smtClean="0"/>
            </a:br>
            <a:r>
              <a:rPr lang="fi-FI" dirty="0" smtClean="0"/>
              <a:t>Kersantin poika, romaani (1971)</a:t>
            </a:r>
            <a:br>
              <a:rPr lang="fi-FI" dirty="0" smtClean="0"/>
            </a:br>
            <a:r>
              <a:rPr lang="fi-FI" dirty="0" smtClean="0"/>
              <a:t>Aleksis Stenvallin elämä, kirjoitus (1973)</a:t>
            </a:r>
            <a:br>
              <a:rPr lang="fi-FI" dirty="0" smtClean="0"/>
            </a:br>
            <a:r>
              <a:rPr lang="fi-FI" dirty="0" smtClean="0"/>
              <a:t>Jääkiekkoilijan kesä, romaani (1980)</a:t>
            </a:r>
            <a:br>
              <a:rPr lang="fi-FI" dirty="0" smtClean="0"/>
            </a:br>
            <a:r>
              <a:rPr lang="fi-FI" dirty="0" smtClean="0"/>
              <a:t>Sanojen synty, tietokirja (1982)</a:t>
            </a:r>
            <a:br>
              <a:rPr lang="fi-FI" dirty="0" smtClean="0"/>
            </a:br>
            <a:r>
              <a:rPr lang="fi-FI" dirty="0" smtClean="0"/>
              <a:t>Kevät kuin aamu, runoja (1987)</a:t>
            </a:r>
            <a:br>
              <a:rPr lang="fi-FI" dirty="0" smtClean="0"/>
            </a:br>
            <a:r>
              <a:rPr lang="fi-FI" dirty="0" smtClean="0"/>
              <a:t>Pohjantähden alla, kirjoituksia (1999)</a:t>
            </a:r>
          </a:p>
        </p:txBody>
      </p:sp>
    </p:spTree>
    <p:extLst>
      <p:ext uri="{BB962C8B-B14F-4D97-AF65-F5344CB8AC3E}">
        <p14:creationId xmlns:p14="http://schemas.microsoft.com/office/powerpoint/2010/main" val="336997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Palkinnot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196752"/>
            <a:ext cx="8301608" cy="5328592"/>
          </a:xfrm>
        </p:spPr>
        <p:txBody>
          <a:bodyPr>
            <a:noAutofit/>
          </a:bodyPr>
          <a:lstStyle/>
          <a:p>
            <a:r>
              <a:rPr lang="fi-FI" sz="2000" dirty="0" smtClean="0"/>
              <a:t>Kirjallisuuden valtionpalkinto 1958, 1961, 1962, 1964, 1969, 1974, 1976 </a:t>
            </a:r>
          </a:p>
          <a:p>
            <a:r>
              <a:rPr lang="fi-FI" sz="2000" dirty="0" smtClean="0"/>
              <a:t>Sillanpää-palkinto 1963</a:t>
            </a:r>
          </a:p>
          <a:p>
            <a:r>
              <a:rPr lang="fi-FI" sz="2000" dirty="0" smtClean="0"/>
              <a:t>Yleisradion kuunnelmapalkinto 1964</a:t>
            </a:r>
          </a:p>
          <a:p>
            <a:r>
              <a:rPr lang="fi-FI" sz="2000" dirty="0" smtClean="0"/>
              <a:t>Bergbom-palkinto 1966</a:t>
            </a:r>
          </a:p>
          <a:p>
            <a:r>
              <a:rPr lang="fi-FI" sz="2000" dirty="0" err="1" smtClean="0"/>
              <a:t>SKS:n</a:t>
            </a:r>
            <a:r>
              <a:rPr lang="fi-FI" sz="2000" dirty="0" smtClean="0"/>
              <a:t> Rosendahlin draamapalkinto 1966</a:t>
            </a:r>
          </a:p>
          <a:p>
            <a:r>
              <a:rPr lang="fi-FI" sz="2000" dirty="0" smtClean="0"/>
              <a:t>Aleksis Kiven palkinto 1972</a:t>
            </a:r>
          </a:p>
          <a:p>
            <a:r>
              <a:rPr lang="fi-FI" sz="2000" dirty="0" smtClean="0"/>
              <a:t>Pohjoismaiden neuvoston kirjallisuuspalkinto 1973 romaanista Kersantin poika</a:t>
            </a:r>
          </a:p>
          <a:p>
            <a:r>
              <a:rPr lang="fi-FI" sz="2000" dirty="0" smtClean="0"/>
              <a:t>Otavan juhlavuoden kunniapalkinto 1980</a:t>
            </a:r>
          </a:p>
          <a:p>
            <a:r>
              <a:rPr lang="fi-FI" sz="2000" dirty="0" smtClean="0"/>
              <a:t>Valtion </a:t>
            </a:r>
            <a:r>
              <a:rPr lang="fi-FI" sz="2000" dirty="0" err="1" smtClean="0"/>
              <a:t>taiteiljaeläke</a:t>
            </a:r>
            <a:r>
              <a:rPr lang="fi-FI" sz="2000" dirty="0" smtClean="0"/>
              <a:t> 1994</a:t>
            </a:r>
          </a:p>
          <a:p>
            <a:r>
              <a:rPr lang="fi-FI" sz="2000" dirty="0" smtClean="0"/>
              <a:t>Suuren Suomalaisen Kirjakerhon tunnustuspalkinto 1995</a:t>
            </a:r>
          </a:p>
          <a:p>
            <a:r>
              <a:rPr lang="fi-FI" sz="2000" dirty="0" smtClean="0"/>
              <a:t>Jenny ja Antti Wihurin rahaston kunniapalkinto 1996</a:t>
            </a:r>
          </a:p>
          <a:p>
            <a:r>
              <a:rPr lang="fi-FI" sz="2000" dirty="0" smtClean="0"/>
              <a:t>Ruotsin huumoriliiton palkinto 1997</a:t>
            </a:r>
          </a:p>
          <a:p>
            <a:r>
              <a:rPr lang="fi-FI" sz="2000" dirty="0" smtClean="0"/>
              <a:t>Suomi-palkinto 1997</a:t>
            </a:r>
          </a:p>
          <a:p>
            <a:r>
              <a:rPr lang="fi-FI" sz="2000" dirty="0" smtClean="0"/>
              <a:t>Suomen kirjailijaliiton tunnustuspalkinto 2005</a:t>
            </a:r>
          </a:p>
        </p:txBody>
      </p:sp>
    </p:spTree>
    <p:extLst>
      <p:ext uri="{BB962C8B-B14F-4D97-AF65-F5344CB8AC3E}">
        <p14:creationId xmlns:p14="http://schemas.microsoft.com/office/powerpoint/2010/main" val="214615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Manillaköysi (1957)</a:t>
            </a:r>
            <a:endParaRPr lang="fi-FI" dirty="0"/>
          </a:p>
        </p:txBody>
      </p:sp>
      <p:pic>
        <p:nvPicPr>
          <p:cNvPr id="2052" name="Picture 4" descr="Kirjan kans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700808"/>
            <a:ext cx="2987359" cy="432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546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Juoni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cs typeface="Arial" panose="020B0604020202020204" pitchFamily="34" charset="0"/>
              </a:rPr>
              <a:t>Kehyskertomus:</a:t>
            </a:r>
            <a:br>
              <a:rPr lang="fi-FI" dirty="0" smtClean="0">
                <a:cs typeface="Arial" panose="020B0604020202020204" pitchFamily="34" charset="0"/>
              </a:rPr>
            </a:br>
            <a:r>
              <a:rPr lang="fi-FI" dirty="0" smtClean="0">
                <a:cs typeface="Arial" panose="020B0604020202020204" pitchFamily="34" charset="0"/>
              </a:rPr>
              <a:t>Jatkosodan sotamies salakuljettaa löytämänsä köyden kotiin sitomalla sen vartalonsa ympärille. </a:t>
            </a:r>
            <a:r>
              <a:rPr lang="fi-FI" dirty="0">
                <a:cs typeface="Arial" panose="020B0604020202020204" pitchFamily="34" charset="0"/>
              </a:rPr>
              <a:t>J</a:t>
            </a:r>
            <a:r>
              <a:rPr lang="fi-FI" dirty="0" smtClean="0">
                <a:cs typeface="Arial" panose="020B0604020202020204" pitchFamily="34" charset="0"/>
              </a:rPr>
              <a:t>unassa matkustavat kertovat toisilleen humoristisia tarinoita. Köysi on sidottu niin tiukasti, että sotamiehen olo muuttuu tukalaksi.</a:t>
            </a:r>
          </a:p>
          <a:p>
            <a:r>
              <a:rPr lang="fi-FI" dirty="0" smtClean="0">
                <a:cs typeface="Arial" panose="020B0604020202020204" pitchFamily="34" charset="0"/>
              </a:rPr>
              <a:t>Novellikokoelma</a:t>
            </a:r>
            <a:endParaRPr lang="fi-FI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60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Sotamies </a:t>
            </a:r>
            <a:r>
              <a:rPr lang="fi-FI" dirty="0" err="1" smtClean="0"/>
              <a:t>Joose</a:t>
            </a:r>
            <a:r>
              <a:rPr lang="fi-FI" dirty="0" smtClean="0"/>
              <a:t> </a:t>
            </a:r>
            <a:r>
              <a:rPr lang="fi-FI" dirty="0" err="1" smtClean="0"/>
              <a:t>Keppil</a:t>
            </a:r>
            <a:r>
              <a:rPr lang="fi-FI" dirty="0" err="1"/>
              <a:t>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940152" y="1600200"/>
            <a:ext cx="2746648" cy="4525963"/>
          </a:xfrm>
        </p:spPr>
        <p:txBody>
          <a:bodyPr>
            <a:normAutofit/>
          </a:bodyPr>
          <a:lstStyle/>
          <a:p>
            <a:r>
              <a:rPr lang="fi-FI" dirty="0" smtClean="0"/>
              <a:t>perheellinen mies</a:t>
            </a:r>
          </a:p>
          <a:p>
            <a:r>
              <a:rPr lang="fi-FI" dirty="0" smtClean="0"/>
              <a:t>Maanviljelijä</a:t>
            </a:r>
          </a:p>
          <a:p>
            <a:r>
              <a:rPr lang="fi-FI" dirty="0" smtClean="0"/>
              <a:t>Antisankari</a:t>
            </a:r>
          </a:p>
          <a:p>
            <a:r>
              <a:rPr lang="fi-FI" dirty="0" smtClean="0"/>
              <a:t>Hiljainen mies, joka tekee, mitä pitää.</a:t>
            </a:r>
            <a:endParaRPr lang="fi-FI" dirty="0"/>
          </a:p>
        </p:txBody>
      </p:sp>
      <p:pic>
        <p:nvPicPr>
          <p:cNvPr id="3074" name="Picture 2" descr="http://www.hkt.fi/logo/ma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1" y="1916832"/>
            <a:ext cx="3551915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717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Hullu vääpeli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15616" y="1600200"/>
            <a:ext cx="7571184" cy="4525963"/>
          </a:xfrm>
        </p:spPr>
        <p:txBody>
          <a:bodyPr/>
          <a:lstStyle/>
          <a:p>
            <a:r>
              <a:rPr lang="fi-FI" dirty="0"/>
              <a:t>j</a:t>
            </a:r>
            <a:r>
              <a:rPr lang="fi-FI" dirty="0" smtClean="0"/>
              <a:t>unassa kerrotun tarinan päähenkilö</a:t>
            </a:r>
          </a:p>
          <a:p>
            <a:r>
              <a:rPr lang="fi-FI" dirty="0" smtClean="0"/>
              <a:t>erikoinen mies</a:t>
            </a:r>
          </a:p>
          <a:p>
            <a:r>
              <a:rPr lang="fi-FI" dirty="0"/>
              <a:t>t</a:t>
            </a:r>
            <a:r>
              <a:rPr lang="fi-FI" dirty="0" smtClean="0"/>
              <a:t>aitava sodankävijä ja opettaja</a:t>
            </a:r>
          </a:p>
          <a:p>
            <a:r>
              <a:rPr lang="fi-FI" sz="2400" dirty="0" smtClean="0"/>
              <a:t>http://yle.fi/aihe/artikkeli/2007/12/14/manillakoysi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76336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Miljöö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Jatkosota</a:t>
            </a:r>
          </a:p>
          <a:p>
            <a:pPr lvl="1"/>
            <a:r>
              <a:rPr lang="fi-FI" dirty="0" smtClean="0"/>
              <a:t>Huoltotie</a:t>
            </a:r>
          </a:p>
          <a:p>
            <a:pPr lvl="1"/>
            <a:r>
              <a:rPr lang="fi-FI" dirty="0" smtClean="0"/>
              <a:t>Korsu</a:t>
            </a:r>
          </a:p>
          <a:p>
            <a:pPr lvl="1"/>
            <a:r>
              <a:rPr lang="fi-FI" dirty="0" smtClean="0"/>
              <a:t>Juna</a:t>
            </a:r>
          </a:p>
          <a:p>
            <a:pPr lvl="1"/>
            <a:r>
              <a:rPr lang="fi-FI" dirty="0" smtClean="0"/>
              <a:t>Koti</a:t>
            </a:r>
          </a:p>
          <a:p>
            <a:endParaRPr lang="fi-FI" dirty="0"/>
          </a:p>
          <a:p>
            <a:r>
              <a:rPr lang="fi-FI" dirty="0" smtClean="0"/>
              <a:t>Junassa kuullut tarinat kertovat sotilaiden kokemuksista erilaisissa ympäristöissä, esimerkiksi rintamalla ja mielisairaalassa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14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2686</TotalTime>
  <Words>243</Words>
  <Application>Microsoft Office PowerPoint</Application>
  <PresentationFormat>Näytössä katseltava diaesitys (4:3)</PresentationFormat>
  <Paragraphs>68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Office-teema</vt:lpstr>
      <vt:lpstr>Veijo Meri</vt:lpstr>
      <vt:lpstr>Veijo Meri</vt:lpstr>
      <vt:lpstr>Teoksia</vt:lpstr>
      <vt:lpstr>Palkinnot</vt:lpstr>
      <vt:lpstr>Manillaköysi (1957)</vt:lpstr>
      <vt:lpstr>Juoni</vt:lpstr>
      <vt:lpstr>Sotamies Joose Keppilä</vt:lpstr>
      <vt:lpstr>Hullu vääpeli</vt:lpstr>
      <vt:lpstr>Miljöö</vt:lpstr>
      <vt:lpstr>Kertoja ja näkökulma</vt:lpstr>
      <vt:lpstr>Kieli</vt:lpstr>
      <vt:lpstr>Tyyli</vt:lpstr>
      <vt:lpstr>Aihe ja teema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Veijo Meri</dc:title>
  <dc:creator>Esko</dc:creator>
  <cp:lastModifiedBy>Kuoppamäki Pia</cp:lastModifiedBy>
  <cp:revision>24</cp:revision>
  <dcterms:created xsi:type="dcterms:W3CDTF">2016-04-01T16:53:35Z</dcterms:created>
  <dcterms:modified xsi:type="dcterms:W3CDTF">2019-04-02T11:21:56Z</dcterms:modified>
</cp:coreProperties>
</file>