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handoutMasterIdLst>
    <p:handoutMasterId r:id="rId21"/>
  </p:handoutMasterIdLst>
  <p:sldIdLst>
    <p:sldId id="256" r:id="rId2"/>
    <p:sldId id="260" r:id="rId3"/>
    <p:sldId id="259" r:id="rId4"/>
    <p:sldId id="257" r:id="rId5"/>
    <p:sldId id="273" r:id="rId6"/>
    <p:sldId id="262" r:id="rId7"/>
    <p:sldId id="263" r:id="rId8"/>
    <p:sldId id="264" r:id="rId9"/>
    <p:sldId id="274" r:id="rId10"/>
    <p:sldId id="275" r:id="rId11"/>
    <p:sldId id="265" r:id="rId12"/>
    <p:sldId id="266" r:id="rId13"/>
    <p:sldId id="268" r:id="rId14"/>
    <p:sldId id="269" r:id="rId15"/>
    <p:sldId id="267" r:id="rId16"/>
    <p:sldId id="270" r:id="rId17"/>
    <p:sldId id="271" r:id="rId18"/>
    <p:sldId id="272" r:id="rId19"/>
  </p:sldIdLst>
  <p:sldSz cx="12192000" cy="6858000"/>
  <p:notesSz cx="6858000" cy="9144000"/>
  <p:defaultTextStyle>
    <a:defPPr rtl="0">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F9246A-EDEC-431F-8E77-C3DF514BB96F}" v="536" dt="2022-02-03T11:12:38.750"/>
    <p1510:client id="{82F04E1E-C6D3-CEED-D8A2-CBAE5413D09B}" v="1151" dt="2022-02-06T16:59:09.9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06B0950D-3478-4584-A98E-2D30B52D60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8598C106-37DE-43EC-ACC9-BA52A99A4B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A31D83-C0A9-4035-A8EE-95BCFA762CF3}" type="datetime1">
              <a:rPr lang="fi-FI" smtClean="0"/>
              <a:t>7.2.2022</a:t>
            </a:fld>
            <a:endParaRPr lang="fi-FI"/>
          </a:p>
        </p:txBody>
      </p:sp>
      <p:sp>
        <p:nvSpPr>
          <p:cNvPr id="4" name="Alatunnisteen paikkamerkki 3">
            <a:extLst>
              <a:ext uri="{FF2B5EF4-FFF2-40B4-BE49-F238E27FC236}">
                <a16:creationId xmlns:a16="http://schemas.microsoft.com/office/drawing/2014/main" id="{32BB1ADA-2DC4-4182-929F-7F0D565AE7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7C541AB9-175F-4196-A5DB-11ABCAD5AE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C0E3AB-7D7C-42FC-AC07-6F51D2E27424}" type="slidenum">
              <a:rPr lang="fi-FI" smtClean="0"/>
              <a:t>‹#›</a:t>
            </a:fld>
            <a:endParaRPr lang="fi-FI"/>
          </a:p>
        </p:txBody>
      </p:sp>
    </p:spTree>
    <p:extLst>
      <p:ext uri="{BB962C8B-B14F-4D97-AF65-F5344CB8AC3E}">
        <p14:creationId xmlns:p14="http://schemas.microsoft.com/office/powerpoint/2010/main" val="26140502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noProof="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EBD3E-B1CF-4A54-B312-939FD391E992}" type="datetime1">
              <a:rPr lang="fi-FI" smtClean="0"/>
              <a:pPr/>
              <a:t>7.2.2022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noProof="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CC0FF-1192-45F0-87DD-0592B39E6CE9}" type="slidenum">
              <a:rPr lang="fi-FI" noProof="0" smtClean="0"/>
              <a:t>‹#›</a:t>
            </a:fld>
            <a:endParaRPr lang="fi-FI" noProof="0"/>
          </a:p>
        </p:txBody>
      </p:sp>
    </p:spTree>
    <p:extLst>
      <p:ext uri="{BB962C8B-B14F-4D97-AF65-F5344CB8AC3E}">
        <p14:creationId xmlns:p14="http://schemas.microsoft.com/office/powerpoint/2010/main" val="1331625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0FCC0FF-1192-45F0-87DD-0592B39E6CE9}" type="slidenum">
              <a:rPr lang="fi-FI" smtClean="0"/>
              <a:t>1</a:t>
            </a:fld>
            <a:endParaRPr lang="fi-FI"/>
          </a:p>
        </p:txBody>
      </p:sp>
    </p:spTree>
    <p:extLst>
      <p:ext uri="{BB962C8B-B14F-4D97-AF65-F5344CB8AC3E}">
        <p14:creationId xmlns:p14="http://schemas.microsoft.com/office/powerpoint/2010/main" val="2503498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66" name="Kuva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Ryhmä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Suorakulmio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Puolivapaa piirto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Puolivapaa piirto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Suorakulmio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Puolivapaa piirto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Puolivapaa piirto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Puolivapaa piirto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Puolivapaa piirto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Puolivapaa piirto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Puolivapaa piirto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Puolivapaa piirto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Puolivapaa piirto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Puolivapaa piirto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Puolivapaa piirto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Puolivapaa piirto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Puolivapaa piirto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Puolivapaa piirto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Puolivapaa piirto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Puolivapaa piirto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Puolivapaa piirto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Puolivapaa piirto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Puolivapaa piirto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Puolivapaa piirto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Puolivapaa piirto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Puolivapaa piirto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Puolivapaa piirto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Puolivapaa piirto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Puolivapaa piirto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Suorakulmio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Puolivapaa piirto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Puolivapaa piirto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Puolivapaa piirto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Puolivapaa piirto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Puolivapaa piirto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Puolivapaa piirto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Puolivapaa piirto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Puolivapaa piirto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Puolivapaa piirto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Puolivapaa piirto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Puolivapaa piirto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Suorakulmio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Puolivapaa piirto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Puolivapaa piirto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Puolivapaa piirto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Puolivapaa piirto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Puolivapaa piirto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Puolivapaa piirto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Puolivapaa piirto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Puolivapaa piirto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Puolivapaa piirto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Puolivapaa piirto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Puolivapaa piirto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Puolivapaa piirto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Puolivapaa piirto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Otsikko 1"/>
          <p:cNvSpPr>
            <a:spLocks noGrp="1"/>
          </p:cNvSpPr>
          <p:nvPr>
            <p:ph type="ctrTitle"/>
          </p:nvPr>
        </p:nvSpPr>
        <p:spPr>
          <a:xfrm>
            <a:off x="1876424" y="1122363"/>
            <a:ext cx="8791575" cy="2387600"/>
          </a:xfrm>
        </p:spPr>
        <p:txBody>
          <a:bodyPr rtlCol="0" anchor="b">
            <a:normAutofit/>
          </a:bodyPr>
          <a:lstStyle>
            <a:lvl1pPr algn="l">
              <a:defRPr sz="4800"/>
            </a:lvl1pPr>
          </a:lstStyle>
          <a:p>
            <a:pPr rtl="0"/>
            <a:r>
              <a:rPr lang="fi-FI" noProof="0"/>
              <a:t>Muokkaa ots. perustyyl. napsautt.</a:t>
            </a:r>
          </a:p>
        </p:txBody>
      </p:sp>
      <p:sp>
        <p:nvSpPr>
          <p:cNvPr id="3" name="Alaotsikko 2"/>
          <p:cNvSpPr>
            <a:spLocks noGrp="1"/>
          </p:cNvSpPr>
          <p:nvPr>
            <p:ph type="subTitle" idx="1"/>
          </p:nvPr>
        </p:nvSpPr>
        <p:spPr>
          <a:xfrm>
            <a:off x="1876424" y="3602038"/>
            <a:ext cx="8791575" cy="1655762"/>
          </a:xfrm>
        </p:spPr>
        <p:txBody>
          <a:bodyPr rtlCol="0">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noProof="0"/>
              <a:t>Muokkaa alaotsikon perustyyliä napsautt.</a:t>
            </a:r>
          </a:p>
        </p:txBody>
      </p:sp>
      <p:sp>
        <p:nvSpPr>
          <p:cNvPr id="4" name="Päivämäärän paikkamerkki 3"/>
          <p:cNvSpPr>
            <a:spLocks noGrp="1"/>
          </p:cNvSpPr>
          <p:nvPr>
            <p:ph type="dt" sz="half" idx="10"/>
          </p:nvPr>
        </p:nvSpPr>
        <p:spPr>
          <a:xfrm>
            <a:off x="7077511" y="5410201"/>
            <a:ext cx="2743200" cy="365125"/>
          </a:xfrm>
        </p:spPr>
        <p:txBody>
          <a:bodyPr rtlCol="0"/>
          <a:lstStyle/>
          <a:p>
            <a:pPr rtl="0"/>
            <a:fld id="{81320934-D4FA-43C1-B338-3EEA052313F1}" type="datetime1">
              <a:rPr lang="fi-FI" noProof="0" smtClean="0"/>
              <a:t>7.2.2022</a:t>
            </a:fld>
            <a:endParaRPr lang="fi-FI" noProof="0"/>
          </a:p>
        </p:txBody>
      </p:sp>
      <p:sp>
        <p:nvSpPr>
          <p:cNvPr id="5" name="Alatunnisteen paikkamerkki 4"/>
          <p:cNvSpPr>
            <a:spLocks noGrp="1"/>
          </p:cNvSpPr>
          <p:nvPr>
            <p:ph type="ftr" sz="quarter" idx="11"/>
          </p:nvPr>
        </p:nvSpPr>
        <p:spPr>
          <a:xfrm>
            <a:off x="1876424" y="5410201"/>
            <a:ext cx="5124886" cy="365125"/>
          </a:xfrm>
        </p:spPr>
        <p:txBody>
          <a:bodyPr rtlCol="0"/>
          <a:lstStyle/>
          <a:p>
            <a:pPr rtl="0"/>
            <a:endParaRPr lang="fi-FI" noProof="0"/>
          </a:p>
        </p:txBody>
      </p:sp>
      <p:sp>
        <p:nvSpPr>
          <p:cNvPr id="6" name="Dian numeron paikkamerkki 5"/>
          <p:cNvSpPr>
            <a:spLocks noGrp="1"/>
          </p:cNvSpPr>
          <p:nvPr>
            <p:ph type="sldNum" sz="quarter" idx="12"/>
          </p:nvPr>
        </p:nvSpPr>
        <p:spPr>
          <a:xfrm>
            <a:off x="9896911" y="5410199"/>
            <a:ext cx="771089" cy="365125"/>
          </a:xfrm>
        </p:spPr>
        <p:txBody>
          <a:bodyPr rtlCol="0"/>
          <a:lstStyle/>
          <a:p>
            <a:pPr rtl="0"/>
            <a:fld id="{6D22F896-40B5-4ADD-8801-0D06FADFA095}" type="slidenum">
              <a:rPr lang="fi-FI" noProof="0" smtClean="0"/>
              <a:t>‹#›</a:t>
            </a:fld>
            <a:endParaRPr lang="fi-FI"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141410" y="4304664"/>
            <a:ext cx="9912355" cy="819355"/>
          </a:xfrm>
        </p:spPr>
        <p:txBody>
          <a:bodyPr rtlCol="0" anchor="b">
            <a:normAutofit/>
          </a:bodyPr>
          <a:lstStyle>
            <a:lvl1pPr>
              <a:defRPr sz="3200"/>
            </a:lvl1pPr>
          </a:lstStyle>
          <a:p>
            <a:pPr rtl="0"/>
            <a:r>
              <a:rPr lang="fi-FI" noProof="0"/>
              <a:t>Muokkaa otsikon perustyyliä napsauttamalla</a:t>
            </a:r>
          </a:p>
        </p:txBody>
      </p:sp>
      <p:sp>
        <p:nvSpPr>
          <p:cNvPr id="3" name="Kuvan paikkamerkki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rtl="0">
              <a:buNone/>
            </a:pPr>
            <a:r>
              <a:rPr lang="fi-FI" noProof="0"/>
              <a:t>Lisää kuva napsauttamalla kuvaketta</a:t>
            </a:r>
          </a:p>
        </p:txBody>
      </p:sp>
      <p:sp>
        <p:nvSpPr>
          <p:cNvPr id="4" name="Tekstin paikkamerkki 3"/>
          <p:cNvSpPr>
            <a:spLocks noGrp="1"/>
          </p:cNvSpPr>
          <p:nvPr>
            <p:ph type="body" sz="half" idx="2"/>
          </p:nvPr>
        </p:nvSpPr>
        <p:spPr>
          <a:xfrm>
            <a:off x="1141364" y="5124020"/>
            <a:ext cx="9910859" cy="682472"/>
          </a:xfrm>
        </p:spPr>
        <p:txBody>
          <a:bodyPr rtlCol="0">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perustyylejä napsauttamalla</a:t>
            </a:r>
          </a:p>
        </p:txBody>
      </p:sp>
      <p:sp>
        <p:nvSpPr>
          <p:cNvPr id="5" name="Päivämäärän paikkamerkki 4"/>
          <p:cNvSpPr>
            <a:spLocks noGrp="1"/>
          </p:cNvSpPr>
          <p:nvPr>
            <p:ph type="dt" sz="half" idx="10"/>
          </p:nvPr>
        </p:nvSpPr>
        <p:spPr/>
        <p:txBody>
          <a:bodyPr rtlCol="0"/>
          <a:lstStyle/>
          <a:p>
            <a:pPr rtl="0"/>
            <a:fld id="{FA20EA81-65CB-493A-990D-A9F2261A64F6}" type="datetime1">
              <a:rPr lang="fi-FI" noProof="0" smtClean="0"/>
              <a:t>7.2.2022</a:t>
            </a:fld>
            <a:endParaRPr lang="fi-FI" noProof="0"/>
          </a:p>
        </p:txBody>
      </p:sp>
      <p:sp>
        <p:nvSpPr>
          <p:cNvPr id="6" name="Alatunnisteen paikkamerkki 5"/>
          <p:cNvSpPr>
            <a:spLocks noGrp="1"/>
          </p:cNvSpPr>
          <p:nvPr>
            <p:ph type="ftr" sz="quarter" idx="11"/>
          </p:nvPr>
        </p:nvSpPr>
        <p:spPr/>
        <p:txBody>
          <a:bodyPr rtlCol="0"/>
          <a:lstStyle/>
          <a:p>
            <a:pPr rtl="0"/>
            <a:endParaRPr lang="fi-FI" noProof="0"/>
          </a:p>
        </p:txBody>
      </p:sp>
      <p:sp>
        <p:nvSpPr>
          <p:cNvPr id="7" name="Dian numeron paikkamerkki 6"/>
          <p:cNvSpPr>
            <a:spLocks noGrp="1"/>
          </p:cNvSpPr>
          <p:nvPr>
            <p:ph type="sldNum" sz="quarter" idx="12"/>
          </p:nvPr>
        </p:nvSpPr>
        <p:spPr/>
        <p:txBody>
          <a:bodyPr rtlCol="0"/>
          <a:lstStyle/>
          <a:p>
            <a:pPr rtl="0"/>
            <a:fld id="{6D22F896-40B5-4ADD-8801-0D06FADFA095}" type="slidenum">
              <a:rPr lang="fi-FI" noProof="0" smtClean="0"/>
              <a:t>‹#›</a:t>
            </a:fld>
            <a:endParaRPr lang="fi-FI"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141456" y="609600"/>
            <a:ext cx="9905955" cy="3429000"/>
          </a:xfrm>
        </p:spPr>
        <p:txBody>
          <a:bodyPr rtlCol="0" anchor="ctr">
            <a:normAutofit/>
          </a:bodyPr>
          <a:lstStyle>
            <a:lvl1pPr>
              <a:defRPr sz="3600"/>
            </a:lvl1pPr>
          </a:lstStyle>
          <a:p>
            <a:pPr rtl="0"/>
            <a:r>
              <a:rPr lang="fi-FI" noProof="0"/>
              <a:t>Muokkaa otsikon perustyyliä napsauttamalla</a:t>
            </a:r>
          </a:p>
        </p:txBody>
      </p:sp>
      <p:sp>
        <p:nvSpPr>
          <p:cNvPr id="4" name="Tekstin paikkamerkki 3"/>
          <p:cNvSpPr>
            <a:spLocks noGrp="1"/>
          </p:cNvSpPr>
          <p:nvPr>
            <p:ph type="body" sz="half" idx="2"/>
          </p:nvPr>
        </p:nvSpPr>
        <p:spPr>
          <a:xfrm>
            <a:off x="1141410" y="4419599"/>
            <a:ext cx="9904459" cy="1371599"/>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perustyylejä napsauttamalla</a:t>
            </a:r>
          </a:p>
        </p:txBody>
      </p:sp>
      <p:sp>
        <p:nvSpPr>
          <p:cNvPr id="5" name="Päivämäärän paikkamerkki 4"/>
          <p:cNvSpPr>
            <a:spLocks noGrp="1"/>
          </p:cNvSpPr>
          <p:nvPr>
            <p:ph type="dt" sz="half" idx="10"/>
          </p:nvPr>
        </p:nvSpPr>
        <p:spPr/>
        <p:txBody>
          <a:bodyPr rtlCol="0"/>
          <a:lstStyle/>
          <a:p>
            <a:pPr rtl="0"/>
            <a:fld id="{89AD7DC4-ECD2-4859-99BF-F31B86BF91E2}" type="datetime1">
              <a:rPr lang="fi-FI" noProof="0" smtClean="0"/>
              <a:t>7.2.2022</a:t>
            </a:fld>
            <a:endParaRPr lang="fi-FI" noProof="0"/>
          </a:p>
        </p:txBody>
      </p:sp>
      <p:sp>
        <p:nvSpPr>
          <p:cNvPr id="6" name="Alatunnisteen paikkamerkki 5"/>
          <p:cNvSpPr>
            <a:spLocks noGrp="1"/>
          </p:cNvSpPr>
          <p:nvPr>
            <p:ph type="ftr" sz="quarter" idx="11"/>
          </p:nvPr>
        </p:nvSpPr>
        <p:spPr/>
        <p:txBody>
          <a:bodyPr rtlCol="0"/>
          <a:lstStyle/>
          <a:p>
            <a:pPr rtl="0"/>
            <a:endParaRPr lang="fi-FI" noProof="0"/>
          </a:p>
        </p:txBody>
      </p:sp>
      <p:sp>
        <p:nvSpPr>
          <p:cNvPr id="7" name="Dian numeron paikkamerkki 6"/>
          <p:cNvSpPr>
            <a:spLocks noGrp="1"/>
          </p:cNvSpPr>
          <p:nvPr>
            <p:ph type="sldNum" sz="quarter" idx="12"/>
          </p:nvPr>
        </p:nvSpPr>
        <p:spPr/>
        <p:txBody>
          <a:bodyPr rtlCol="0"/>
          <a:lstStyle/>
          <a:p>
            <a:pPr rtl="0"/>
            <a:fld id="{6D22F896-40B5-4ADD-8801-0D06FADFA095}" type="slidenum">
              <a:rPr lang="fi-FI" noProof="0" smtClean="0"/>
              <a:t>‹#›</a:t>
            </a:fld>
            <a:endParaRPr lang="fi-FI"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446212" y="609599"/>
            <a:ext cx="9302752" cy="2748429"/>
          </a:xfrm>
        </p:spPr>
        <p:txBody>
          <a:bodyPr rtlCol="0" anchor="ctr">
            <a:normAutofit/>
          </a:bodyPr>
          <a:lstStyle>
            <a:lvl1pPr>
              <a:defRPr sz="3600"/>
            </a:lvl1pPr>
          </a:lstStyle>
          <a:p>
            <a:pPr rtl="0"/>
            <a:r>
              <a:rPr lang="fi-FI" noProof="0"/>
              <a:t>Muokkaa otsikon perustyyliä napsauttamalla</a:t>
            </a:r>
          </a:p>
        </p:txBody>
      </p:sp>
      <p:sp>
        <p:nvSpPr>
          <p:cNvPr id="12" name="Tekstin paikkamerkki 3"/>
          <p:cNvSpPr>
            <a:spLocks noGrp="1"/>
          </p:cNvSpPr>
          <p:nvPr>
            <p:ph type="body" sz="half" idx="13"/>
          </p:nvPr>
        </p:nvSpPr>
        <p:spPr>
          <a:xfrm>
            <a:off x="1720644" y="3365557"/>
            <a:ext cx="875229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perustyylejä napsauttamalla</a:t>
            </a:r>
          </a:p>
        </p:txBody>
      </p:sp>
      <p:sp>
        <p:nvSpPr>
          <p:cNvPr id="4" name="Tekstin paikkamerkki 3"/>
          <p:cNvSpPr>
            <a:spLocks noGrp="1"/>
          </p:cNvSpPr>
          <p:nvPr>
            <p:ph type="body" sz="half" idx="2"/>
          </p:nvPr>
        </p:nvSpPr>
        <p:spPr>
          <a:xfrm>
            <a:off x="1141411" y="4309919"/>
            <a:ext cx="9906002" cy="1489496"/>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perustyylejä napsauttamalla</a:t>
            </a:r>
          </a:p>
        </p:txBody>
      </p:sp>
      <p:sp>
        <p:nvSpPr>
          <p:cNvPr id="5" name="Päivämäärän paikkamerkki 4"/>
          <p:cNvSpPr>
            <a:spLocks noGrp="1"/>
          </p:cNvSpPr>
          <p:nvPr>
            <p:ph type="dt" sz="half" idx="10"/>
          </p:nvPr>
        </p:nvSpPr>
        <p:spPr/>
        <p:txBody>
          <a:bodyPr rtlCol="0"/>
          <a:lstStyle/>
          <a:p>
            <a:pPr rtl="0"/>
            <a:fld id="{A5B9F8C9-CED0-4CE6-8D73-718926AAB996}" type="datetime1">
              <a:rPr lang="fi-FI" noProof="0" smtClean="0"/>
              <a:t>7.2.2022</a:t>
            </a:fld>
            <a:endParaRPr lang="fi-FI" noProof="0"/>
          </a:p>
        </p:txBody>
      </p:sp>
      <p:sp>
        <p:nvSpPr>
          <p:cNvPr id="6" name="Alatunnisteen paikkamerkki 5"/>
          <p:cNvSpPr>
            <a:spLocks noGrp="1"/>
          </p:cNvSpPr>
          <p:nvPr>
            <p:ph type="ftr" sz="quarter" idx="11"/>
          </p:nvPr>
        </p:nvSpPr>
        <p:spPr/>
        <p:txBody>
          <a:bodyPr rtlCol="0"/>
          <a:lstStyle/>
          <a:p>
            <a:pPr rtl="0"/>
            <a:endParaRPr lang="fi-FI" noProof="0"/>
          </a:p>
        </p:txBody>
      </p:sp>
      <p:sp>
        <p:nvSpPr>
          <p:cNvPr id="7" name="Dian numeron paikkamerkki 6"/>
          <p:cNvSpPr>
            <a:spLocks noGrp="1"/>
          </p:cNvSpPr>
          <p:nvPr>
            <p:ph type="sldNum" sz="quarter" idx="12"/>
          </p:nvPr>
        </p:nvSpPr>
        <p:spPr/>
        <p:txBody>
          <a:bodyPr rtlCol="0"/>
          <a:lstStyle/>
          <a:p>
            <a:pPr rtl="0"/>
            <a:fld id="{6D22F896-40B5-4ADD-8801-0D06FADFA095}" type="slidenum">
              <a:rPr lang="fi-FI" noProof="0" smtClean="0"/>
              <a:t>‹#›</a:t>
            </a:fld>
            <a:endParaRPr lang="fi-FI" noProof="0"/>
          </a:p>
        </p:txBody>
      </p:sp>
      <p:sp>
        <p:nvSpPr>
          <p:cNvPr id="60" name="Tekstiruutu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fi-FI" sz="8000" noProof="0">
                <a:solidFill>
                  <a:schemeClr val="tx1"/>
                </a:solidFill>
                <a:effectLst/>
              </a:rPr>
              <a:t>”</a:t>
            </a:r>
          </a:p>
        </p:txBody>
      </p:sp>
      <p:sp>
        <p:nvSpPr>
          <p:cNvPr id="61" name="Tekstiruutu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fi-FI" sz="8000" noProof="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141410" y="2134041"/>
            <a:ext cx="9906001" cy="2511835"/>
          </a:xfrm>
        </p:spPr>
        <p:txBody>
          <a:bodyPr rtlCol="0" anchor="b">
            <a:normAutofit/>
          </a:bodyPr>
          <a:lstStyle>
            <a:lvl1pPr>
              <a:defRPr sz="3600"/>
            </a:lvl1pPr>
          </a:lstStyle>
          <a:p>
            <a:pPr rtl="0"/>
            <a:r>
              <a:rPr lang="fi-FI" noProof="0"/>
              <a:t>Muokkaa otsikon perustyyliä napsauttamalla</a:t>
            </a:r>
          </a:p>
        </p:txBody>
      </p:sp>
      <p:sp>
        <p:nvSpPr>
          <p:cNvPr id="4" name="Tekstin paikkamerkki 3"/>
          <p:cNvSpPr>
            <a:spLocks noGrp="1"/>
          </p:cNvSpPr>
          <p:nvPr>
            <p:ph type="body" sz="half" idx="2"/>
          </p:nvPr>
        </p:nvSpPr>
        <p:spPr>
          <a:xfrm>
            <a:off x="1141364" y="4657655"/>
            <a:ext cx="9904505" cy="1140644"/>
          </a:xfrm>
        </p:spPr>
        <p:txBody>
          <a:bodyPr rtlCol="0"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perustyylejä napsauttamalla</a:t>
            </a:r>
          </a:p>
        </p:txBody>
      </p:sp>
      <p:sp>
        <p:nvSpPr>
          <p:cNvPr id="5" name="Päivämäärän paikkamerkki 4"/>
          <p:cNvSpPr>
            <a:spLocks noGrp="1"/>
          </p:cNvSpPr>
          <p:nvPr>
            <p:ph type="dt" sz="half" idx="10"/>
          </p:nvPr>
        </p:nvSpPr>
        <p:spPr/>
        <p:txBody>
          <a:bodyPr rtlCol="0"/>
          <a:lstStyle/>
          <a:p>
            <a:pPr rtl="0"/>
            <a:fld id="{C0CB431D-0088-46C7-AE84-BEDCC8758C8E}" type="datetime1">
              <a:rPr lang="fi-FI" noProof="0" smtClean="0"/>
              <a:t>7.2.2022</a:t>
            </a:fld>
            <a:endParaRPr lang="fi-FI" noProof="0"/>
          </a:p>
        </p:txBody>
      </p:sp>
      <p:sp>
        <p:nvSpPr>
          <p:cNvPr id="6" name="Alatunnisteen paikkamerkki 5"/>
          <p:cNvSpPr>
            <a:spLocks noGrp="1"/>
          </p:cNvSpPr>
          <p:nvPr>
            <p:ph type="ftr" sz="quarter" idx="11"/>
          </p:nvPr>
        </p:nvSpPr>
        <p:spPr/>
        <p:txBody>
          <a:bodyPr rtlCol="0"/>
          <a:lstStyle/>
          <a:p>
            <a:pPr rtl="0"/>
            <a:endParaRPr lang="fi-FI" noProof="0"/>
          </a:p>
        </p:txBody>
      </p:sp>
      <p:sp>
        <p:nvSpPr>
          <p:cNvPr id="7" name="Dian numeron paikkamerkki 6"/>
          <p:cNvSpPr>
            <a:spLocks noGrp="1"/>
          </p:cNvSpPr>
          <p:nvPr>
            <p:ph type="sldNum" sz="quarter" idx="12"/>
          </p:nvPr>
        </p:nvSpPr>
        <p:spPr/>
        <p:txBody>
          <a:bodyPr rtlCol="0"/>
          <a:lstStyle/>
          <a:p>
            <a:pPr rtl="0"/>
            <a:fld id="{6D22F896-40B5-4ADD-8801-0D06FADFA095}" type="slidenum">
              <a:rPr lang="fi-FI" noProof="0" smtClean="0"/>
              <a:t>‹#›</a:t>
            </a:fld>
            <a:endParaRPr lang="fi-FI"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15" name="Otsikko 1"/>
          <p:cNvSpPr>
            <a:spLocks noGrp="1"/>
          </p:cNvSpPr>
          <p:nvPr>
            <p:ph type="title" hasCustomPrompt="1"/>
          </p:nvPr>
        </p:nvSpPr>
        <p:spPr>
          <a:xfrm>
            <a:off x="1141413" y="609600"/>
            <a:ext cx="9905998" cy="1905000"/>
          </a:xfrm>
        </p:spPr>
        <p:txBody>
          <a:bodyPr rtlCol="0"/>
          <a:lstStyle/>
          <a:p>
            <a:pPr rtl="0"/>
            <a:r>
              <a:rPr lang="fi-FI" noProof="0"/>
              <a:t>Muokkaa otsikon perustyyliä napsauttamalla</a:t>
            </a:r>
          </a:p>
        </p:txBody>
      </p:sp>
      <p:sp>
        <p:nvSpPr>
          <p:cNvPr id="7" name="Tekstin paikkamerkki 2"/>
          <p:cNvSpPr>
            <a:spLocks noGrp="1"/>
          </p:cNvSpPr>
          <p:nvPr>
            <p:ph type="body" idx="1"/>
          </p:nvPr>
        </p:nvSpPr>
        <p:spPr>
          <a:xfrm>
            <a:off x="1141410" y="2674463"/>
            <a:ext cx="3196899"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8" name="Tekstin paikkamerkki 3"/>
          <p:cNvSpPr>
            <a:spLocks noGrp="1"/>
          </p:cNvSpPr>
          <p:nvPr>
            <p:ph type="body" sz="half" idx="15"/>
          </p:nvPr>
        </p:nvSpPr>
        <p:spPr>
          <a:xfrm>
            <a:off x="1127918" y="3360263"/>
            <a:ext cx="3208735"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a:t>Muokkaa tekstin perustyylejä napsauttamalla</a:t>
            </a:r>
          </a:p>
        </p:txBody>
      </p:sp>
      <p:sp>
        <p:nvSpPr>
          <p:cNvPr id="9" name="Tekstin paikkamerkki 4"/>
          <p:cNvSpPr>
            <a:spLocks noGrp="1"/>
          </p:cNvSpPr>
          <p:nvPr>
            <p:ph type="body" sz="quarter" idx="3"/>
          </p:nvPr>
        </p:nvSpPr>
        <p:spPr>
          <a:xfrm>
            <a:off x="4514766" y="2677635"/>
            <a:ext cx="3184385"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10" name="Tekstin paikkamerkki 3"/>
          <p:cNvSpPr>
            <a:spLocks noGrp="1"/>
          </p:cNvSpPr>
          <p:nvPr>
            <p:ph type="body" sz="half" idx="16"/>
          </p:nvPr>
        </p:nvSpPr>
        <p:spPr>
          <a:xfrm>
            <a:off x="4504213" y="3363435"/>
            <a:ext cx="3195830"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a:t>Muokkaa tekstin perustyylejä napsauttamalla</a:t>
            </a:r>
          </a:p>
        </p:txBody>
      </p:sp>
      <p:sp>
        <p:nvSpPr>
          <p:cNvPr id="11" name="Tekstin paikkamerkki 4"/>
          <p:cNvSpPr>
            <a:spLocks noGrp="1"/>
          </p:cNvSpPr>
          <p:nvPr>
            <p:ph type="body" sz="quarter" idx="13"/>
          </p:nvPr>
        </p:nvSpPr>
        <p:spPr>
          <a:xfrm>
            <a:off x="7852442" y="2674463"/>
            <a:ext cx="3194968"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12" name="Tekstin paikkamerkki 3"/>
          <p:cNvSpPr>
            <a:spLocks noGrp="1"/>
          </p:cNvSpPr>
          <p:nvPr>
            <p:ph type="body" sz="half" idx="17"/>
          </p:nvPr>
        </p:nvSpPr>
        <p:spPr>
          <a:xfrm>
            <a:off x="7852442" y="3360263"/>
            <a:ext cx="3194968"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a:t>Muokkaa tekstin perustyylejä napsauttamalla</a:t>
            </a:r>
          </a:p>
        </p:txBody>
      </p:sp>
      <p:sp>
        <p:nvSpPr>
          <p:cNvPr id="3" name="Päivämäärän paikkamerkki 2"/>
          <p:cNvSpPr>
            <a:spLocks noGrp="1"/>
          </p:cNvSpPr>
          <p:nvPr>
            <p:ph type="dt" sz="half" idx="10"/>
          </p:nvPr>
        </p:nvSpPr>
        <p:spPr/>
        <p:txBody>
          <a:bodyPr rtlCol="0"/>
          <a:lstStyle/>
          <a:p>
            <a:pPr rtl="0"/>
            <a:fld id="{75E38BDE-56C8-4E7B-B173-F4B9E2BCE823}" type="datetime1">
              <a:rPr lang="fi-FI" noProof="0" smtClean="0"/>
              <a:t>7.2.2022</a:t>
            </a:fld>
            <a:endParaRPr lang="fi-FI" noProof="0"/>
          </a:p>
        </p:txBody>
      </p:sp>
      <p:sp>
        <p:nvSpPr>
          <p:cNvPr id="4" name="Alatunnisteen paikkamerkki 3"/>
          <p:cNvSpPr>
            <a:spLocks noGrp="1"/>
          </p:cNvSpPr>
          <p:nvPr>
            <p:ph type="ftr" sz="quarter" idx="11"/>
          </p:nvPr>
        </p:nvSpPr>
        <p:spPr/>
        <p:txBody>
          <a:bodyPr rtlCol="0"/>
          <a:lstStyle/>
          <a:p>
            <a:pPr rtl="0"/>
            <a:endParaRPr lang="fi-FI" noProof="0"/>
          </a:p>
        </p:txBody>
      </p:sp>
      <p:sp>
        <p:nvSpPr>
          <p:cNvPr id="5" name="Dian numeron paikkamerkki 4"/>
          <p:cNvSpPr>
            <a:spLocks noGrp="1"/>
          </p:cNvSpPr>
          <p:nvPr>
            <p:ph type="sldNum" sz="quarter" idx="12"/>
          </p:nvPr>
        </p:nvSpPr>
        <p:spPr/>
        <p:txBody>
          <a:bodyPr rtlCol="0"/>
          <a:lstStyle/>
          <a:p>
            <a:pPr rtl="0"/>
            <a:fld id="{6D22F896-40B5-4ADD-8801-0D06FADFA095}" type="slidenum">
              <a:rPr lang="fi-FI" noProof="0" smtClean="0"/>
              <a:t>‹#›</a:t>
            </a:fld>
            <a:endParaRPr lang="fi-FI"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uvasarake 3">
    <p:spTree>
      <p:nvGrpSpPr>
        <p:cNvPr id="1" name=""/>
        <p:cNvGrpSpPr/>
        <p:nvPr/>
      </p:nvGrpSpPr>
      <p:grpSpPr>
        <a:xfrm>
          <a:off x="0" y="0"/>
          <a:ext cx="0" cy="0"/>
          <a:chOff x="0" y="0"/>
          <a:chExt cx="0" cy="0"/>
        </a:xfrm>
      </p:grpSpPr>
      <p:sp>
        <p:nvSpPr>
          <p:cNvPr id="30" name="Otsikko 1"/>
          <p:cNvSpPr>
            <a:spLocks noGrp="1"/>
          </p:cNvSpPr>
          <p:nvPr>
            <p:ph type="title" hasCustomPrompt="1"/>
          </p:nvPr>
        </p:nvSpPr>
        <p:spPr>
          <a:xfrm>
            <a:off x="1141411" y="609600"/>
            <a:ext cx="9905999" cy="1905000"/>
          </a:xfrm>
        </p:spPr>
        <p:txBody>
          <a:bodyPr rtlCol="0"/>
          <a:lstStyle/>
          <a:p>
            <a:pPr rtl="0"/>
            <a:r>
              <a:rPr lang="fi-FI" noProof="0"/>
              <a:t>Muokkaa otsikon perustyyliä napsauttamalla</a:t>
            </a:r>
          </a:p>
        </p:txBody>
      </p:sp>
      <p:sp>
        <p:nvSpPr>
          <p:cNvPr id="19" name="Tekstin paikkamerkki 2"/>
          <p:cNvSpPr>
            <a:spLocks noGrp="1"/>
          </p:cNvSpPr>
          <p:nvPr>
            <p:ph type="body" idx="1"/>
          </p:nvPr>
        </p:nvSpPr>
        <p:spPr>
          <a:xfrm>
            <a:off x="1141413" y="4404596"/>
            <a:ext cx="319524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20" name="Kuvan paikkamerkki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fi-FI" noProof="0"/>
              <a:t>Lisää kuva napsauttamalla kuvaketta</a:t>
            </a:r>
          </a:p>
        </p:txBody>
      </p:sp>
      <p:sp>
        <p:nvSpPr>
          <p:cNvPr id="21" name="Tekstin paikkamerkki 3"/>
          <p:cNvSpPr>
            <a:spLocks noGrp="1"/>
          </p:cNvSpPr>
          <p:nvPr>
            <p:ph type="body" sz="half" idx="18"/>
          </p:nvPr>
        </p:nvSpPr>
        <p:spPr>
          <a:xfrm>
            <a:off x="1141413" y="4980858"/>
            <a:ext cx="3195240" cy="81784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a:t>Muokkaa tekstin perustyylejä napsauttamalla</a:t>
            </a:r>
          </a:p>
        </p:txBody>
      </p:sp>
      <p:sp>
        <p:nvSpPr>
          <p:cNvPr id="22" name="Tekstin paikkamerkki 4"/>
          <p:cNvSpPr>
            <a:spLocks noGrp="1"/>
          </p:cNvSpPr>
          <p:nvPr>
            <p:ph type="body" sz="quarter" idx="3"/>
          </p:nvPr>
        </p:nvSpPr>
        <p:spPr>
          <a:xfrm>
            <a:off x="4489053" y="4404596"/>
            <a:ext cx="320040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23" name="Kuvan paikkamerkki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fi-FI" noProof="0"/>
              <a:t>Lisää kuva napsauttamalla kuvaketta</a:t>
            </a:r>
          </a:p>
        </p:txBody>
      </p:sp>
      <p:sp>
        <p:nvSpPr>
          <p:cNvPr id="24" name="Tekstin paikkamerkki 3"/>
          <p:cNvSpPr>
            <a:spLocks noGrp="1"/>
          </p:cNvSpPr>
          <p:nvPr>
            <p:ph type="body" sz="half" idx="19"/>
          </p:nvPr>
        </p:nvSpPr>
        <p:spPr>
          <a:xfrm>
            <a:off x="4487593" y="4980857"/>
            <a:ext cx="3200400" cy="81034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a:t>Muokkaa tekstin perustyylejä napsauttamalla</a:t>
            </a:r>
          </a:p>
        </p:txBody>
      </p:sp>
      <p:sp>
        <p:nvSpPr>
          <p:cNvPr id="25" name="Tekstin paikkamerkki 4"/>
          <p:cNvSpPr>
            <a:spLocks noGrp="1"/>
          </p:cNvSpPr>
          <p:nvPr>
            <p:ph type="body" sz="quarter" idx="13"/>
          </p:nvPr>
        </p:nvSpPr>
        <p:spPr>
          <a:xfrm>
            <a:off x="7852567" y="4404595"/>
            <a:ext cx="3190741"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26" name="Kuvan paikkamerkki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fi-FI" noProof="0"/>
              <a:t>Lisää kuva napsauttamalla kuvaketta</a:t>
            </a:r>
          </a:p>
        </p:txBody>
      </p:sp>
      <p:sp>
        <p:nvSpPr>
          <p:cNvPr id="27" name="Tekstin paikkamerkki 3"/>
          <p:cNvSpPr>
            <a:spLocks noGrp="1"/>
          </p:cNvSpPr>
          <p:nvPr>
            <p:ph type="body" sz="half" idx="20"/>
          </p:nvPr>
        </p:nvSpPr>
        <p:spPr>
          <a:xfrm>
            <a:off x="7852442" y="4980854"/>
            <a:ext cx="3194968" cy="810345"/>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a:t>Muokkaa tekstin perustyylejä napsauttamalla</a:t>
            </a:r>
          </a:p>
        </p:txBody>
      </p:sp>
      <p:sp>
        <p:nvSpPr>
          <p:cNvPr id="3" name="Päivämäärän paikkamerkki 2"/>
          <p:cNvSpPr>
            <a:spLocks noGrp="1"/>
          </p:cNvSpPr>
          <p:nvPr>
            <p:ph type="dt" sz="half" idx="10"/>
          </p:nvPr>
        </p:nvSpPr>
        <p:spPr/>
        <p:txBody>
          <a:bodyPr rtlCol="0"/>
          <a:lstStyle/>
          <a:p>
            <a:pPr rtl="0"/>
            <a:fld id="{346C8B04-6EE7-4A52-BECC-E6167F423385}" type="datetime1">
              <a:rPr lang="fi-FI" noProof="0" smtClean="0"/>
              <a:t>7.2.2022</a:t>
            </a:fld>
            <a:endParaRPr lang="fi-FI" noProof="0"/>
          </a:p>
        </p:txBody>
      </p:sp>
      <p:sp>
        <p:nvSpPr>
          <p:cNvPr id="4" name="Alatunnisteen paikkamerkki 3"/>
          <p:cNvSpPr>
            <a:spLocks noGrp="1"/>
          </p:cNvSpPr>
          <p:nvPr>
            <p:ph type="ftr" sz="quarter" idx="11"/>
          </p:nvPr>
        </p:nvSpPr>
        <p:spPr/>
        <p:txBody>
          <a:bodyPr rtlCol="0"/>
          <a:lstStyle/>
          <a:p>
            <a:pPr rtl="0"/>
            <a:endParaRPr lang="fi-FI" noProof="0"/>
          </a:p>
        </p:txBody>
      </p:sp>
      <p:sp>
        <p:nvSpPr>
          <p:cNvPr id="5" name="Dian numeron paikkamerkki 4"/>
          <p:cNvSpPr>
            <a:spLocks noGrp="1"/>
          </p:cNvSpPr>
          <p:nvPr>
            <p:ph type="sldNum" sz="quarter" idx="12"/>
          </p:nvPr>
        </p:nvSpPr>
        <p:spPr/>
        <p:txBody>
          <a:bodyPr rtlCol="0"/>
          <a:lstStyle/>
          <a:p>
            <a:pPr rtl="0"/>
            <a:fld id="{6D22F896-40B5-4ADD-8801-0D06FADFA095}" type="slidenum">
              <a:rPr lang="fi-FI" noProof="0" smtClean="0"/>
              <a:t>‹#›</a:t>
            </a:fld>
            <a:endParaRPr lang="fi-FI"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rtlCol="0"/>
          <a:lstStyle/>
          <a:p>
            <a:pPr rtl="0"/>
            <a:r>
              <a:rPr lang="fi-FI" noProof="0"/>
              <a:t>Muokkaa otsikon perustyyliä napsauttamalla</a:t>
            </a:r>
          </a:p>
        </p:txBody>
      </p:sp>
      <p:sp>
        <p:nvSpPr>
          <p:cNvPr id="3" name="Pystysuuntaisen tekstin paikkamerkki 2"/>
          <p:cNvSpPr>
            <a:spLocks noGrp="1"/>
          </p:cNvSpPr>
          <p:nvPr>
            <p:ph type="body" orient="vert" idx="1"/>
          </p:nvPr>
        </p:nvSpPr>
        <p:spPr/>
        <p:txBody>
          <a:bodyPr vert="eaVert" rtlCol="0" anchor="t"/>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Päivämäärän paikkamerkki 3"/>
          <p:cNvSpPr>
            <a:spLocks noGrp="1"/>
          </p:cNvSpPr>
          <p:nvPr>
            <p:ph type="dt" sz="half" idx="10"/>
          </p:nvPr>
        </p:nvSpPr>
        <p:spPr/>
        <p:txBody>
          <a:bodyPr rtlCol="0"/>
          <a:lstStyle/>
          <a:p>
            <a:pPr rtl="0"/>
            <a:fld id="{6932BCAE-C921-4674-9A1C-5B9B89A3C01A}" type="datetime1">
              <a:rPr lang="fi-FI" noProof="0" smtClean="0"/>
              <a:t>7.2.2022</a:t>
            </a:fld>
            <a:endParaRPr lang="fi-FI" noProof="0"/>
          </a:p>
        </p:txBody>
      </p:sp>
      <p:sp>
        <p:nvSpPr>
          <p:cNvPr id="5" name="Alatunnisteen paikkamerkki 4"/>
          <p:cNvSpPr>
            <a:spLocks noGrp="1"/>
          </p:cNvSpPr>
          <p:nvPr>
            <p:ph type="ftr" sz="quarter" idx="11"/>
          </p:nvPr>
        </p:nvSpPr>
        <p:spPr/>
        <p:txBody>
          <a:bodyPr rtlCol="0"/>
          <a:lstStyle/>
          <a:p>
            <a:pPr rtl="0"/>
            <a:endParaRPr lang="fi-FI" noProof="0"/>
          </a:p>
        </p:txBody>
      </p:sp>
      <p:sp>
        <p:nvSpPr>
          <p:cNvPr id="6" name="Dian numeron paikkamerkki 5"/>
          <p:cNvSpPr>
            <a:spLocks noGrp="1"/>
          </p:cNvSpPr>
          <p:nvPr>
            <p:ph type="sldNum" sz="quarter" idx="12"/>
          </p:nvPr>
        </p:nvSpPr>
        <p:spPr/>
        <p:txBody>
          <a:bodyPr rtlCol="0"/>
          <a:lstStyle/>
          <a:p>
            <a:pPr rtl="0"/>
            <a:fld id="{6D22F896-40B5-4ADD-8801-0D06FADFA095}" type="slidenum">
              <a:rPr lang="fi-FI" noProof="0" smtClean="0"/>
              <a:t>‹#›</a:t>
            </a:fld>
            <a:endParaRPr lang="fi-FI"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hasCustomPrompt="1"/>
          </p:nvPr>
        </p:nvSpPr>
        <p:spPr>
          <a:xfrm>
            <a:off x="9042400" y="609599"/>
            <a:ext cx="2005011" cy="5181601"/>
          </a:xfrm>
        </p:spPr>
        <p:txBody>
          <a:bodyPr vert="eaVert" rtlCol="0"/>
          <a:lstStyle/>
          <a:p>
            <a:pPr rtl="0"/>
            <a:r>
              <a:rPr lang="fi-FI" noProof="0"/>
              <a:t>Muokkaa otsikon perustyyliä napsauttamalla</a:t>
            </a:r>
          </a:p>
        </p:txBody>
      </p:sp>
      <p:sp>
        <p:nvSpPr>
          <p:cNvPr id="3" name="Pystysuuntaisen tekstin paikkamerkki 2"/>
          <p:cNvSpPr>
            <a:spLocks noGrp="1"/>
          </p:cNvSpPr>
          <p:nvPr>
            <p:ph type="body" orient="vert" idx="1"/>
          </p:nvPr>
        </p:nvSpPr>
        <p:spPr>
          <a:xfrm>
            <a:off x="1141410" y="609599"/>
            <a:ext cx="7748590" cy="5181601"/>
          </a:xfrm>
        </p:spPr>
        <p:txBody>
          <a:bodyPr vert="eaVert"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Päivämäärän paikkamerkki 3"/>
          <p:cNvSpPr>
            <a:spLocks noGrp="1"/>
          </p:cNvSpPr>
          <p:nvPr>
            <p:ph type="dt" sz="half" idx="10"/>
          </p:nvPr>
        </p:nvSpPr>
        <p:spPr/>
        <p:txBody>
          <a:bodyPr rtlCol="0"/>
          <a:lstStyle/>
          <a:p>
            <a:pPr rtl="0"/>
            <a:fld id="{7DF9414A-7DE7-4C05-838F-89F92B8A4CBD}" type="datetime1">
              <a:rPr lang="fi-FI" noProof="0" smtClean="0"/>
              <a:t>7.2.2022</a:t>
            </a:fld>
            <a:endParaRPr lang="fi-FI" noProof="0"/>
          </a:p>
        </p:txBody>
      </p:sp>
      <p:sp>
        <p:nvSpPr>
          <p:cNvPr id="5" name="Alatunnisteen paikkamerkki 4"/>
          <p:cNvSpPr>
            <a:spLocks noGrp="1"/>
          </p:cNvSpPr>
          <p:nvPr>
            <p:ph type="ftr" sz="quarter" idx="11"/>
          </p:nvPr>
        </p:nvSpPr>
        <p:spPr/>
        <p:txBody>
          <a:bodyPr rtlCol="0"/>
          <a:lstStyle/>
          <a:p>
            <a:pPr rtl="0"/>
            <a:endParaRPr lang="fi-FI" noProof="0"/>
          </a:p>
        </p:txBody>
      </p:sp>
      <p:sp>
        <p:nvSpPr>
          <p:cNvPr id="6" name="Dian numeron paikkamerkki 5"/>
          <p:cNvSpPr>
            <a:spLocks noGrp="1"/>
          </p:cNvSpPr>
          <p:nvPr>
            <p:ph type="sldNum" sz="quarter" idx="12"/>
          </p:nvPr>
        </p:nvSpPr>
        <p:spPr/>
        <p:txBody>
          <a:bodyPr rtlCol="0"/>
          <a:lstStyle/>
          <a:p>
            <a:pPr rtl="0"/>
            <a:fld id="{6D22F896-40B5-4ADD-8801-0D06FADFA095}" type="slidenum">
              <a:rPr lang="fi-FI" noProof="0" smtClean="0"/>
              <a:t>‹#›</a:t>
            </a:fld>
            <a:endParaRPr lang="fi-FI"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rtlCol="0"/>
          <a:lstStyle/>
          <a:p>
            <a:pPr rtl="0"/>
            <a:r>
              <a:rPr lang="fi-FI" noProof="0"/>
              <a:t>Muokkaa otsikon perustyyliä napsauttamalla</a:t>
            </a:r>
          </a:p>
        </p:txBody>
      </p:sp>
      <p:sp>
        <p:nvSpPr>
          <p:cNvPr id="3" name="Sisällön paikkamerkki 2"/>
          <p:cNvSpPr>
            <a:spLocks noGrp="1"/>
          </p:cNvSpPr>
          <p:nvPr>
            <p:ph idx="1"/>
          </p:nvPr>
        </p:nvSpPr>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Päivämäärän paikkamerkki 3"/>
          <p:cNvSpPr>
            <a:spLocks noGrp="1"/>
          </p:cNvSpPr>
          <p:nvPr>
            <p:ph type="dt" sz="half" idx="10"/>
          </p:nvPr>
        </p:nvSpPr>
        <p:spPr/>
        <p:txBody>
          <a:bodyPr rtlCol="0"/>
          <a:lstStyle/>
          <a:p>
            <a:pPr rtl="0"/>
            <a:fld id="{12F4EAA7-1136-4174-8297-B9803E361DD5}" type="datetime1">
              <a:rPr lang="fi-FI" noProof="0" smtClean="0"/>
              <a:t>7.2.2022</a:t>
            </a:fld>
            <a:endParaRPr lang="fi-FI" noProof="0"/>
          </a:p>
        </p:txBody>
      </p:sp>
      <p:sp>
        <p:nvSpPr>
          <p:cNvPr id="5" name="Alatunnisteen paikkamerkki 4"/>
          <p:cNvSpPr>
            <a:spLocks noGrp="1"/>
          </p:cNvSpPr>
          <p:nvPr>
            <p:ph type="ftr" sz="quarter" idx="11"/>
          </p:nvPr>
        </p:nvSpPr>
        <p:spPr/>
        <p:txBody>
          <a:bodyPr rtlCol="0"/>
          <a:lstStyle/>
          <a:p>
            <a:pPr rtl="0"/>
            <a:endParaRPr lang="fi-FI" noProof="0"/>
          </a:p>
        </p:txBody>
      </p:sp>
      <p:sp>
        <p:nvSpPr>
          <p:cNvPr id="6" name="Dian numeron paikkamerkki 5"/>
          <p:cNvSpPr>
            <a:spLocks noGrp="1"/>
          </p:cNvSpPr>
          <p:nvPr>
            <p:ph type="sldNum" sz="quarter" idx="12"/>
          </p:nvPr>
        </p:nvSpPr>
        <p:spPr/>
        <p:txBody>
          <a:bodyPr rtlCol="0"/>
          <a:lstStyle/>
          <a:p>
            <a:pPr rtl="0"/>
            <a:fld id="{6D22F896-40B5-4ADD-8801-0D06FADFA095}" type="slidenum">
              <a:rPr lang="fi-FI" noProof="0" smtClean="0"/>
              <a:t>‹#›</a:t>
            </a:fld>
            <a:endParaRPr lang="fi-FI"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141411" y="1419226"/>
            <a:ext cx="9906000" cy="2852737"/>
          </a:xfrm>
        </p:spPr>
        <p:txBody>
          <a:bodyPr rtlCol="0" anchor="b">
            <a:normAutofit/>
          </a:bodyPr>
          <a:lstStyle>
            <a:lvl1pPr>
              <a:defRPr sz="3600"/>
            </a:lvl1pPr>
          </a:lstStyle>
          <a:p>
            <a:pPr rtl="0"/>
            <a:r>
              <a:rPr lang="fi-FI" noProof="0"/>
              <a:t>Muokkaa otsikon perustyyliä napsauttamalla</a:t>
            </a:r>
          </a:p>
        </p:txBody>
      </p:sp>
      <p:sp>
        <p:nvSpPr>
          <p:cNvPr id="3" name="Tekstin paikkamerkki 2"/>
          <p:cNvSpPr>
            <a:spLocks noGrp="1"/>
          </p:cNvSpPr>
          <p:nvPr>
            <p:ph type="body" idx="1"/>
          </p:nvPr>
        </p:nvSpPr>
        <p:spPr>
          <a:xfrm>
            <a:off x="1141411" y="4424362"/>
            <a:ext cx="9906000" cy="1374776"/>
          </a:xfrm>
        </p:spPr>
        <p:txBody>
          <a:bodyPr rtlCol="0">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a:t>Muokkaa tekstin perustyylejä napsauttamalla</a:t>
            </a:r>
          </a:p>
        </p:txBody>
      </p:sp>
      <p:sp>
        <p:nvSpPr>
          <p:cNvPr id="4" name="Päivämäärän paikkamerkki 3"/>
          <p:cNvSpPr>
            <a:spLocks noGrp="1"/>
          </p:cNvSpPr>
          <p:nvPr>
            <p:ph type="dt" sz="half" idx="10"/>
          </p:nvPr>
        </p:nvSpPr>
        <p:spPr/>
        <p:txBody>
          <a:bodyPr rtlCol="0"/>
          <a:lstStyle/>
          <a:p>
            <a:pPr rtl="0"/>
            <a:fld id="{7F55D8AD-3FD0-4AB7-B944-EFA189AD7FA3}" type="datetime1">
              <a:rPr lang="fi-FI" noProof="0" smtClean="0"/>
              <a:t>7.2.2022</a:t>
            </a:fld>
            <a:endParaRPr lang="fi-FI" noProof="0"/>
          </a:p>
        </p:txBody>
      </p:sp>
      <p:sp>
        <p:nvSpPr>
          <p:cNvPr id="5" name="Alatunnisteen paikkamerkki 4"/>
          <p:cNvSpPr>
            <a:spLocks noGrp="1"/>
          </p:cNvSpPr>
          <p:nvPr>
            <p:ph type="ftr" sz="quarter" idx="11"/>
          </p:nvPr>
        </p:nvSpPr>
        <p:spPr/>
        <p:txBody>
          <a:bodyPr rtlCol="0"/>
          <a:lstStyle/>
          <a:p>
            <a:pPr rtl="0"/>
            <a:endParaRPr lang="fi-FI" noProof="0"/>
          </a:p>
        </p:txBody>
      </p:sp>
      <p:sp>
        <p:nvSpPr>
          <p:cNvPr id="6" name="Dian numeron paikkamerkki 5"/>
          <p:cNvSpPr>
            <a:spLocks noGrp="1"/>
          </p:cNvSpPr>
          <p:nvPr>
            <p:ph type="sldNum" sz="quarter" idx="12"/>
          </p:nvPr>
        </p:nvSpPr>
        <p:spPr/>
        <p:txBody>
          <a:bodyPr rtlCol="0"/>
          <a:lstStyle/>
          <a:p>
            <a:pPr rtl="0"/>
            <a:fld id="{6D22F896-40B5-4ADD-8801-0D06FADFA095}" type="slidenum">
              <a:rPr lang="fi-FI" noProof="0" smtClean="0"/>
              <a:t>‹#›</a:t>
            </a:fld>
            <a:endParaRPr lang="fi-FI"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ä">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rtlCol="0"/>
          <a:lstStyle/>
          <a:p>
            <a:pPr rtl="0"/>
            <a:r>
              <a:rPr lang="fi-FI" noProof="0"/>
              <a:t>Muokkaa otsikon perustyyliä napsauttamalla</a:t>
            </a:r>
          </a:p>
        </p:txBody>
      </p:sp>
      <p:sp>
        <p:nvSpPr>
          <p:cNvPr id="3" name="Sisällön paikkamerkki 2"/>
          <p:cNvSpPr>
            <a:spLocks noGrp="1"/>
          </p:cNvSpPr>
          <p:nvPr>
            <p:ph sz="half" idx="1"/>
          </p:nvPr>
        </p:nvSpPr>
        <p:spPr>
          <a:xfrm>
            <a:off x="1141410" y="2249486"/>
            <a:ext cx="4878389" cy="3541714"/>
          </a:xfrm>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Sisällön paikkamerkki 3"/>
          <p:cNvSpPr>
            <a:spLocks noGrp="1"/>
          </p:cNvSpPr>
          <p:nvPr>
            <p:ph sz="half" idx="2"/>
          </p:nvPr>
        </p:nvSpPr>
        <p:spPr>
          <a:xfrm>
            <a:off x="6172200" y="2249486"/>
            <a:ext cx="4875211" cy="3541714"/>
          </a:xfrm>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5" name="Päivämäärän paikkamerkki 4"/>
          <p:cNvSpPr>
            <a:spLocks noGrp="1"/>
          </p:cNvSpPr>
          <p:nvPr>
            <p:ph type="dt" sz="half" idx="10"/>
          </p:nvPr>
        </p:nvSpPr>
        <p:spPr/>
        <p:txBody>
          <a:bodyPr rtlCol="0"/>
          <a:lstStyle/>
          <a:p>
            <a:pPr rtl="0"/>
            <a:fld id="{58B279E2-2A44-4E46-B2F7-AAEEEB22DF0E}" type="datetime1">
              <a:rPr lang="fi-FI" noProof="0" smtClean="0"/>
              <a:t>7.2.2022</a:t>
            </a:fld>
            <a:endParaRPr lang="fi-FI" noProof="0"/>
          </a:p>
        </p:txBody>
      </p:sp>
      <p:sp>
        <p:nvSpPr>
          <p:cNvPr id="6" name="Alatunnisteen paikkamerkki 5"/>
          <p:cNvSpPr>
            <a:spLocks noGrp="1"/>
          </p:cNvSpPr>
          <p:nvPr>
            <p:ph type="ftr" sz="quarter" idx="11"/>
          </p:nvPr>
        </p:nvSpPr>
        <p:spPr/>
        <p:txBody>
          <a:bodyPr rtlCol="0"/>
          <a:lstStyle/>
          <a:p>
            <a:pPr rtl="0"/>
            <a:endParaRPr lang="fi-FI" noProof="0"/>
          </a:p>
        </p:txBody>
      </p:sp>
      <p:sp>
        <p:nvSpPr>
          <p:cNvPr id="7" name="Dian numeron paikkamerkki 6"/>
          <p:cNvSpPr>
            <a:spLocks noGrp="1"/>
          </p:cNvSpPr>
          <p:nvPr>
            <p:ph type="sldNum" sz="quarter" idx="12"/>
          </p:nvPr>
        </p:nvSpPr>
        <p:spPr/>
        <p:txBody>
          <a:bodyPr rtlCol="0"/>
          <a:lstStyle/>
          <a:p>
            <a:pPr rtl="0"/>
            <a:fld id="{6D22F896-40B5-4ADD-8801-0D06FADFA095}" type="slidenum">
              <a:rPr lang="fi-FI" noProof="0" smtClean="0"/>
              <a:t>‹#›</a:t>
            </a:fld>
            <a:endParaRPr lang="fi-FI"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141411" y="619126"/>
            <a:ext cx="9906000" cy="1477961"/>
          </a:xfrm>
        </p:spPr>
        <p:txBody>
          <a:bodyPr rtlCol="0"/>
          <a:lstStyle/>
          <a:p>
            <a:pPr rtl="0"/>
            <a:r>
              <a:rPr lang="fi-FI" noProof="0"/>
              <a:t>Muokkaa otsikon perustyyliä napsauttamalla</a:t>
            </a:r>
          </a:p>
        </p:txBody>
      </p:sp>
      <p:sp>
        <p:nvSpPr>
          <p:cNvPr id="3" name="Tekstin paikkamerkki 2"/>
          <p:cNvSpPr>
            <a:spLocks noGrp="1"/>
          </p:cNvSpPr>
          <p:nvPr>
            <p:ph type="body" idx="1"/>
          </p:nvPr>
        </p:nvSpPr>
        <p:spPr>
          <a:xfrm>
            <a:off x="1370019" y="2249486"/>
            <a:ext cx="4649783"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4" name="Sisällön paikkamerkki 3"/>
          <p:cNvSpPr>
            <a:spLocks noGrp="1"/>
          </p:cNvSpPr>
          <p:nvPr>
            <p:ph sz="half" idx="2"/>
          </p:nvPr>
        </p:nvSpPr>
        <p:spPr>
          <a:xfrm>
            <a:off x="1141410" y="3073397"/>
            <a:ext cx="4878391" cy="2717801"/>
          </a:xfrm>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5" name="Tekstin paikkamerkki 4"/>
          <p:cNvSpPr>
            <a:spLocks noGrp="1"/>
          </p:cNvSpPr>
          <p:nvPr>
            <p:ph type="body" sz="quarter" idx="3"/>
          </p:nvPr>
        </p:nvSpPr>
        <p:spPr>
          <a:xfrm>
            <a:off x="6400808" y="2249485"/>
            <a:ext cx="4646602"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 napsauttamalla</a:t>
            </a:r>
          </a:p>
        </p:txBody>
      </p:sp>
      <p:sp>
        <p:nvSpPr>
          <p:cNvPr id="6" name="Sisällön paikkamerkki 5"/>
          <p:cNvSpPr>
            <a:spLocks noGrp="1"/>
          </p:cNvSpPr>
          <p:nvPr>
            <p:ph sz="quarter" idx="4"/>
          </p:nvPr>
        </p:nvSpPr>
        <p:spPr>
          <a:xfrm>
            <a:off x="6172200" y="3073397"/>
            <a:ext cx="4875210" cy="2717801"/>
          </a:xfrm>
        </p:spPr>
        <p:txBody>
          <a:bodyPr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7" name="Päivämäärän paikkamerkki 6"/>
          <p:cNvSpPr>
            <a:spLocks noGrp="1"/>
          </p:cNvSpPr>
          <p:nvPr>
            <p:ph type="dt" sz="half" idx="10"/>
          </p:nvPr>
        </p:nvSpPr>
        <p:spPr/>
        <p:txBody>
          <a:bodyPr rtlCol="0"/>
          <a:lstStyle/>
          <a:p>
            <a:pPr rtl="0"/>
            <a:fld id="{93A811CC-07D0-4550-B296-584C782AD822}" type="datetime1">
              <a:rPr lang="fi-FI" noProof="0" smtClean="0"/>
              <a:t>7.2.2022</a:t>
            </a:fld>
            <a:endParaRPr lang="fi-FI" noProof="0"/>
          </a:p>
        </p:txBody>
      </p:sp>
      <p:sp>
        <p:nvSpPr>
          <p:cNvPr id="8" name="Alatunnisteen paikkamerkki 7"/>
          <p:cNvSpPr>
            <a:spLocks noGrp="1"/>
          </p:cNvSpPr>
          <p:nvPr>
            <p:ph type="ftr" sz="quarter" idx="11"/>
          </p:nvPr>
        </p:nvSpPr>
        <p:spPr/>
        <p:txBody>
          <a:bodyPr rtlCol="0"/>
          <a:lstStyle/>
          <a:p>
            <a:pPr rtl="0"/>
            <a:endParaRPr lang="fi-FI" noProof="0"/>
          </a:p>
        </p:txBody>
      </p:sp>
      <p:sp>
        <p:nvSpPr>
          <p:cNvPr id="9" name="Dian numeron paikkamerkki 8"/>
          <p:cNvSpPr>
            <a:spLocks noGrp="1"/>
          </p:cNvSpPr>
          <p:nvPr>
            <p:ph type="sldNum" sz="quarter" idx="12"/>
          </p:nvPr>
        </p:nvSpPr>
        <p:spPr/>
        <p:txBody>
          <a:bodyPr rtlCol="0"/>
          <a:lstStyle/>
          <a:p>
            <a:pPr rtl="0"/>
            <a:fld id="{6D22F896-40B5-4ADD-8801-0D06FADFA095}" type="slidenum">
              <a:rPr lang="fi-FI" noProof="0" smtClean="0"/>
              <a:t>‹#›</a:t>
            </a:fld>
            <a:endParaRPr lang="fi-FI"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rtlCol="0"/>
          <a:lstStyle/>
          <a:p>
            <a:pPr rtl="0"/>
            <a:r>
              <a:rPr lang="fi-FI" noProof="0"/>
              <a:t>Muokkaa otsikon perustyyliä napsauttamalla</a:t>
            </a:r>
          </a:p>
        </p:txBody>
      </p:sp>
      <p:sp>
        <p:nvSpPr>
          <p:cNvPr id="3" name="Päivämäärän paikkamerkki 2"/>
          <p:cNvSpPr>
            <a:spLocks noGrp="1"/>
          </p:cNvSpPr>
          <p:nvPr>
            <p:ph type="dt" sz="half" idx="10"/>
          </p:nvPr>
        </p:nvSpPr>
        <p:spPr/>
        <p:txBody>
          <a:bodyPr rtlCol="0"/>
          <a:lstStyle/>
          <a:p>
            <a:pPr rtl="0"/>
            <a:fld id="{C515F140-7F37-4F76-A09D-D8EBF735A6A5}" type="datetime1">
              <a:rPr lang="fi-FI" noProof="0" smtClean="0"/>
              <a:t>7.2.2022</a:t>
            </a:fld>
            <a:endParaRPr lang="fi-FI" noProof="0"/>
          </a:p>
        </p:txBody>
      </p:sp>
      <p:sp>
        <p:nvSpPr>
          <p:cNvPr id="4" name="Alatunnisteen paikkamerkki 3"/>
          <p:cNvSpPr>
            <a:spLocks noGrp="1"/>
          </p:cNvSpPr>
          <p:nvPr>
            <p:ph type="ftr" sz="quarter" idx="11"/>
          </p:nvPr>
        </p:nvSpPr>
        <p:spPr/>
        <p:txBody>
          <a:bodyPr rtlCol="0"/>
          <a:lstStyle/>
          <a:p>
            <a:pPr rtl="0"/>
            <a:endParaRPr lang="fi-FI" noProof="0"/>
          </a:p>
        </p:txBody>
      </p:sp>
      <p:sp>
        <p:nvSpPr>
          <p:cNvPr id="5" name="Dian numeron paikkamerkki 4"/>
          <p:cNvSpPr>
            <a:spLocks noGrp="1"/>
          </p:cNvSpPr>
          <p:nvPr>
            <p:ph type="sldNum" sz="quarter" idx="12"/>
          </p:nvPr>
        </p:nvSpPr>
        <p:spPr/>
        <p:txBody>
          <a:bodyPr rtlCol="0"/>
          <a:lstStyle/>
          <a:p>
            <a:pPr rtl="0"/>
            <a:fld id="{6D22F896-40B5-4ADD-8801-0D06FADFA095}" type="slidenum">
              <a:rPr lang="fi-FI" noProof="0" smtClean="0"/>
              <a:t>‹#›</a:t>
            </a:fld>
            <a:endParaRPr lang="fi-FI"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rtlCol="0"/>
          <a:lstStyle/>
          <a:p>
            <a:pPr rtl="0"/>
            <a:fld id="{966D75F5-605C-43EC-972D-C8A86712A54F}" type="datetime1">
              <a:rPr lang="fi-FI" noProof="0" smtClean="0"/>
              <a:t>7.2.2022</a:t>
            </a:fld>
            <a:endParaRPr lang="fi-FI" noProof="0"/>
          </a:p>
        </p:txBody>
      </p:sp>
      <p:sp>
        <p:nvSpPr>
          <p:cNvPr id="3" name="Alatunnisteen paikkamerkki 2"/>
          <p:cNvSpPr>
            <a:spLocks noGrp="1"/>
          </p:cNvSpPr>
          <p:nvPr>
            <p:ph type="ftr" sz="quarter" idx="11"/>
          </p:nvPr>
        </p:nvSpPr>
        <p:spPr/>
        <p:txBody>
          <a:bodyPr rtlCol="0"/>
          <a:lstStyle/>
          <a:p>
            <a:pPr rtl="0"/>
            <a:endParaRPr lang="fi-FI" noProof="0"/>
          </a:p>
        </p:txBody>
      </p:sp>
      <p:sp>
        <p:nvSpPr>
          <p:cNvPr id="4" name="Dian numeron paikkamerkki 3"/>
          <p:cNvSpPr>
            <a:spLocks noGrp="1"/>
          </p:cNvSpPr>
          <p:nvPr>
            <p:ph type="sldNum" sz="quarter" idx="12"/>
          </p:nvPr>
        </p:nvSpPr>
        <p:spPr/>
        <p:txBody>
          <a:bodyPr rtlCol="0"/>
          <a:lstStyle/>
          <a:p>
            <a:pPr rtl="0"/>
            <a:fld id="{6D22F896-40B5-4ADD-8801-0D06FADFA095}" type="slidenum">
              <a:rPr lang="fi-FI" noProof="0" smtClean="0"/>
              <a:t>‹#›</a:t>
            </a:fld>
            <a:endParaRPr lang="fi-FI"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146705" y="609601"/>
            <a:ext cx="3856037" cy="1639884"/>
          </a:xfrm>
        </p:spPr>
        <p:txBody>
          <a:bodyPr rtlCol="0" anchor="b"/>
          <a:lstStyle>
            <a:lvl1pPr>
              <a:defRPr sz="3200"/>
            </a:lvl1pPr>
          </a:lstStyle>
          <a:p>
            <a:pPr rtl="0"/>
            <a:r>
              <a:rPr lang="fi-FI" noProof="0"/>
              <a:t>Muokkaa otsikon perustyyliä napsauttamalla</a:t>
            </a:r>
          </a:p>
        </p:txBody>
      </p:sp>
      <p:sp>
        <p:nvSpPr>
          <p:cNvPr id="3" name="Sisällön paikkamerkki 2"/>
          <p:cNvSpPr>
            <a:spLocks noGrp="1"/>
          </p:cNvSpPr>
          <p:nvPr>
            <p:ph idx="1"/>
          </p:nvPr>
        </p:nvSpPr>
        <p:spPr>
          <a:xfrm>
            <a:off x="5156200" y="592666"/>
            <a:ext cx="5891209" cy="5198534"/>
          </a:xfrm>
        </p:spPr>
        <p:txBody>
          <a:bodyPr rtlCol="0" anchor="ct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Tekstin paikkamerkki 3"/>
          <p:cNvSpPr>
            <a:spLocks noGrp="1"/>
          </p:cNvSpPr>
          <p:nvPr>
            <p:ph type="body" sz="half" idx="2"/>
          </p:nvPr>
        </p:nvSpPr>
        <p:spPr>
          <a:xfrm>
            <a:off x="1146705" y="2249486"/>
            <a:ext cx="3856037"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perustyylejä napsauttamalla</a:t>
            </a:r>
          </a:p>
        </p:txBody>
      </p:sp>
      <p:sp>
        <p:nvSpPr>
          <p:cNvPr id="5" name="Päivämäärän paikkamerkki 4"/>
          <p:cNvSpPr>
            <a:spLocks noGrp="1"/>
          </p:cNvSpPr>
          <p:nvPr>
            <p:ph type="dt" sz="half" idx="10"/>
          </p:nvPr>
        </p:nvSpPr>
        <p:spPr/>
        <p:txBody>
          <a:bodyPr rtlCol="0"/>
          <a:lstStyle/>
          <a:p>
            <a:pPr rtl="0"/>
            <a:fld id="{677CB030-F73C-46FD-B948-3A2BCD2501F4}" type="datetime1">
              <a:rPr lang="fi-FI" noProof="0" smtClean="0"/>
              <a:t>7.2.2022</a:t>
            </a:fld>
            <a:endParaRPr lang="fi-FI" noProof="0"/>
          </a:p>
        </p:txBody>
      </p:sp>
      <p:sp>
        <p:nvSpPr>
          <p:cNvPr id="6" name="Alatunnisteen paikkamerkki 5"/>
          <p:cNvSpPr>
            <a:spLocks noGrp="1"/>
          </p:cNvSpPr>
          <p:nvPr>
            <p:ph type="ftr" sz="quarter" idx="11"/>
          </p:nvPr>
        </p:nvSpPr>
        <p:spPr/>
        <p:txBody>
          <a:bodyPr rtlCol="0"/>
          <a:lstStyle/>
          <a:p>
            <a:pPr rtl="0"/>
            <a:endParaRPr lang="fi-FI" noProof="0"/>
          </a:p>
        </p:txBody>
      </p:sp>
      <p:sp>
        <p:nvSpPr>
          <p:cNvPr id="7" name="Dian numeron paikkamerkki 6"/>
          <p:cNvSpPr>
            <a:spLocks noGrp="1"/>
          </p:cNvSpPr>
          <p:nvPr>
            <p:ph type="sldNum" sz="quarter" idx="12"/>
          </p:nvPr>
        </p:nvSpPr>
        <p:spPr/>
        <p:txBody>
          <a:bodyPr rtlCol="0"/>
          <a:lstStyle/>
          <a:p>
            <a:pPr rtl="0"/>
            <a:fld id="{6D22F896-40B5-4ADD-8801-0D06FADFA095}" type="slidenum">
              <a:rPr lang="fi-FI" noProof="0" smtClean="0"/>
              <a:t>‹#›</a:t>
            </a:fld>
            <a:endParaRPr lang="fi-FI"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141413" y="609600"/>
            <a:ext cx="5934508" cy="1639886"/>
          </a:xfrm>
        </p:spPr>
        <p:txBody>
          <a:bodyPr rtlCol="0" anchor="b"/>
          <a:lstStyle>
            <a:lvl1pPr>
              <a:defRPr sz="3200"/>
            </a:lvl1pPr>
          </a:lstStyle>
          <a:p>
            <a:pPr rtl="0"/>
            <a:r>
              <a:rPr lang="fi-FI" noProof="0"/>
              <a:t>Muokkaa otsikon perustyyliä napsauttamalla</a:t>
            </a:r>
          </a:p>
        </p:txBody>
      </p:sp>
      <p:sp>
        <p:nvSpPr>
          <p:cNvPr id="3" name="Kuvan paikkamerkki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noProof="0"/>
              <a:t>Lisää kuva napsauttamalla kuvaketta</a:t>
            </a:r>
          </a:p>
        </p:txBody>
      </p:sp>
      <p:sp>
        <p:nvSpPr>
          <p:cNvPr id="4" name="Tekstin paikkamerkki 3"/>
          <p:cNvSpPr>
            <a:spLocks noGrp="1"/>
          </p:cNvSpPr>
          <p:nvPr>
            <p:ph type="body" sz="half" idx="2"/>
          </p:nvPr>
        </p:nvSpPr>
        <p:spPr>
          <a:xfrm>
            <a:off x="1141410" y="2249486"/>
            <a:ext cx="5934511"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perustyylejä napsauttamalla</a:t>
            </a:r>
          </a:p>
        </p:txBody>
      </p:sp>
      <p:sp>
        <p:nvSpPr>
          <p:cNvPr id="5" name="Päivämäärän paikkamerkki 4"/>
          <p:cNvSpPr>
            <a:spLocks noGrp="1"/>
          </p:cNvSpPr>
          <p:nvPr>
            <p:ph type="dt" sz="half" idx="10"/>
          </p:nvPr>
        </p:nvSpPr>
        <p:spPr/>
        <p:txBody>
          <a:bodyPr rtlCol="0"/>
          <a:lstStyle/>
          <a:p>
            <a:pPr rtl="0"/>
            <a:fld id="{E177B6D3-77F0-4B35-B1A3-9EA0B1D94F40}" type="datetime1">
              <a:rPr lang="fi-FI" noProof="0" smtClean="0"/>
              <a:t>7.2.2022</a:t>
            </a:fld>
            <a:endParaRPr lang="fi-FI" noProof="0"/>
          </a:p>
        </p:txBody>
      </p:sp>
      <p:sp>
        <p:nvSpPr>
          <p:cNvPr id="6" name="Alatunnisteen paikkamerkki 5"/>
          <p:cNvSpPr>
            <a:spLocks noGrp="1"/>
          </p:cNvSpPr>
          <p:nvPr>
            <p:ph type="ftr" sz="quarter" idx="11"/>
          </p:nvPr>
        </p:nvSpPr>
        <p:spPr/>
        <p:txBody>
          <a:bodyPr rtlCol="0"/>
          <a:lstStyle/>
          <a:p>
            <a:pPr rtl="0"/>
            <a:endParaRPr lang="fi-FI" noProof="0"/>
          </a:p>
        </p:txBody>
      </p:sp>
      <p:sp>
        <p:nvSpPr>
          <p:cNvPr id="7" name="Dian numeron paikkamerkki 6"/>
          <p:cNvSpPr>
            <a:spLocks noGrp="1"/>
          </p:cNvSpPr>
          <p:nvPr>
            <p:ph type="sldNum" sz="quarter" idx="12"/>
          </p:nvPr>
        </p:nvSpPr>
        <p:spPr/>
        <p:txBody>
          <a:bodyPr rtlCol="0"/>
          <a:lstStyle/>
          <a:p>
            <a:pPr rtl="0"/>
            <a:fld id="{6D22F896-40B5-4ADD-8801-0D06FADFA095}" type="slidenum">
              <a:rPr lang="fi-FI" noProof="0" smtClean="0"/>
              <a:t>‹#›</a:t>
            </a:fld>
            <a:endParaRPr lang="fi-FI"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Kuva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Ryhmä 7"/>
          <p:cNvGrpSpPr/>
          <p:nvPr/>
        </p:nvGrpSpPr>
        <p:grpSpPr>
          <a:xfrm>
            <a:off x="-14288" y="0"/>
            <a:ext cx="12053888" cy="6858001"/>
            <a:chOff x="-14288" y="0"/>
            <a:chExt cx="12053888" cy="6858001"/>
          </a:xfrm>
        </p:grpSpPr>
        <p:grpSp>
          <p:nvGrpSpPr>
            <p:cNvPr id="9" name="Ryhmä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Suorakulmio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Puolivapaa piirto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Puolivapaa piirto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Puolivapaa piirto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Puolivapaa piirto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Puolivapaa piirto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Puolivapaa piirto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Puolivapaa piirto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Puolivapaa piirto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Puolivapaa piirto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Puolivapaa piirto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Viiva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Puolivapaa piirto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Puolivapaa piirto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Puolivapaa piirto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Puolivapaa piirto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Suorakulmio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Puolivapaa piirto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Puolivapaa piirto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Puolivapaa piirto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Puolivapaa piirto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Puolivapaa piirto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Puolivapaa piirto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Puolivapaa piirto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Puolivapaa piirto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Puolivapaa piirto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Puolivapaa piirto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Ryhmä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Puolivapaa piirto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Puolivapaa piirto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Puolivapaa piirto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Puolivapaa piirto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Puolivapaa piirto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Puolivapaa piirto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Puolivapaa piirto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Puolivapaa piirto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Puolivapaa piirto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Suorakulmio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Otsikon paikkamerkki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pPr rtl="0"/>
            <a:endParaRPr lang="fi-FI" noProof="0"/>
          </a:p>
        </p:txBody>
      </p:sp>
      <p:sp>
        <p:nvSpPr>
          <p:cNvPr id="3" name="Tekstin paikkamerkki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Päivämäärän paikkamerkki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40A7D889-8A97-4634-9D89-2A6784DEDC94}" type="datetime1">
              <a:rPr lang="fi-FI" noProof="0" smtClean="0"/>
              <a:t>7.2.2022</a:t>
            </a:fld>
            <a:endParaRPr lang="fi-FI" noProof="0"/>
          </a:p>
        </p:txBody>
      </p:sp>
      <p:sp>
        <p:nvSpPr>
          <p:cNvPr id="5" name="Alatunnisteen paikkamerkki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fi-FI" noProof="0"/>
          </a:p>
        </p:txBody>
      </p:sp>
      <p:sp>
        <p:nvSpPr>
          <p:cNvPr id="6" name="Dian numeron paikkamerkki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6D22F896-40B5-4ADD-8801-0D06FADFA095}" type="slidenum">
              <a:rPr lang="fi-FI" noProof="0" smtClean="0"/>
              <a:pPr rtl="0"/>
              <a:t>‹#›</a:t>
            </a:fld>
            <a:endParaRPr lang="fi-FI"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s://www.varinautit.fi/wp-content/uploads/2021/10/vuorovaikutustaidot_bingo.pdf" TargetMode="External"/><Relationship Id="rId2" Type="http://schemas.openxmlformats.org/officeDocument/2006/relationships/hyperlink" Target="https://www.mll.fi/tehtavat/peili-minakasitys-ja-itsetunt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rtlCol="0"/>
          <a:lstStyle/>
          <a:p>
            <a:pPr rtl="0"/>
            <a:r>
              <a:rPr lang="fi-FI" b="1"/>
              <a:t>vuorovaikutustaidot</a:t>
            </a:r>
          </a:p>
        </p:txBody>
      </p:sp>
      <p:sp>
        <p:nvSpPr>
          <p:cNvPr id="3" name="Alaotsikko 2"/>
          <p:cNvSpPr>
            <a:spLocks noGrp="1"/>
          </p:cNvSpPr>
          <p:nvPr>
            <p:ph type="subTitle" idx="1"/>
          </p:nvPr>
        </p:nvSpPr>
        <p:spPr/>
        <p:txBody>
          <a:bodyPr vert="horz" lIns="91440" tIns="45720" rIns="91440" bIns="45720" rtlCol="0" anchor="t">
            <a:normAutofit/>
          </a:bodyPr>
          <a:lstStyle/>
          <a:p>
            <a:r>
              <a:rPr lang="fi-FI" err="1"/>
              <a:t>Amko</a:t>
            </a:r>
            <a:r>
              <a:rPr lang="fi-FI"/>
              <a:t>/ Kevät 2022</a:t>
            </a:r>
          </a:p>
        </p:txBody>
      </p:sp>
    </p:spTree>
    <p:extLst>
      <p:ext uri="{BB962C8B-B14F-4D97-AF65-F5344CB8AC3E}">
        <p14:creationId xmlns:p14="http://schemas.microsoft.com/office/powerpoint/2010/main" val="385614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DAD5CC56-598B-497E-8510-86885AC7BE80}"/>
              </a:ext>
            </a:extLst>
          </p:cNvPr>
          <p:cNvSpPr txBox="1"/>
          <p:nvPr/>
        </p:nvSpPr>
        <p:spPr>
          <a:xfrm>
            <a:off x="6917474" y="2243254"/>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a:t>EMPATIAA on niin toisten ihmisten tunteiden, tarpeiden, viestien ja tavoitteiden tunnistaminen, kuin niiden huomioiminen ja niihin vastaaminen</a:t>
            </a:r>
          </a:p>
        </p:txBody>
      </p:sp>
      <p:sp>
        <p:nvSpPr>
          <p:cNvPr id="5" name="Tekstiruutu 4">
            <a:extLst>
              <a:ext uri="{FF2B5EF4-FFF2-40B4-BE49-F238E27FC236}">
                <a16:creationId xmlns:a16="http://schemas.microsoft.com/office/drawing/2014/main" id="{C548C39A-1E01-4253-A824-7CF0D8EEEC6A}"/>
              </a:ext>
            </a:extLst>
          </p:cNvPr>
          <p:cNvSpPr txBox="1"/>
          <p:nvPr/>
        </p:nvSpPr>
        <p:spPr>
          <a:xfrm>
            <a:off x="2014421" y="2246738"/>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a:t>EMPATIA antaa valmiuksia lukea viestejä myös rivien välistä eli ymmärtää tarvittaessa myös sanojen kanssa ristiriidassa olevia, sanattomia ja kehollisia eleiden ja ilmeiden viestejä</a:t>
            </a:r>
          </a:p>
        </p:txBody>
      </p:sp>
    </p:spTree>
    <p:extLst>
      <p:ext uri="{BB962C8B-B14F-4D97-AF65-F5344CB8AC3E}">
        <p14:creationId xmlns:p14="http://schemas.microsoft.com/office/powerpoint/2010/main" val="4013278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531B69-E115-418D-B330-0E9029F12AEF}"/>
              </a:ext>
            </a:extLst>
          </p:cNvPr>
          <p:cNvSpPr>
            <a:spLocks noGrp="1"/>
          </p:cNvSpPr>
          <p:nvPr>
            <p:ph type="title"/>
          </p:nvPr>
        </p:nvSpPr>
        <p:spPr>
          <a:xfrm>
            <a:off x="1288618" y="2739995"/>
            <a:ext cx="9905998" cy="1478570"/>
          </a:xfrm>
        </p:spPr>
        <p:txBody>
          <a:bodyPr>
            <a:normAutofit fontScale="90000"/>
          </a:bodyPr>
          <a:lstStyle/>
          <a:p>
            <a:pPr algn="ctr"/>
            <a:r>
              <a:rPr lang="fi-FI" b="1">
                <a:ea typeface="+mj-lt"/>
                <a:cs typeface="+mj-lt"/>
              </a:rPr>
              <a:t>VUOROVAIKUTUKSEEN KUULUU MYÖS RAJOJEN ASETTAMINEN JA JÄMÄKKYYS</a:t>
            </a:r>
            <a:br>
              <a:rPr lang="fi-FI" b="1">
                <a:ea typeface="+mj-lt"/>
                <a:cs typeface="+mj-lt"/>
              </a:rPr>
            </a:br>
            <a:br>
              <a:rPr lang="fi-FI" b="1">
                <a:ea typeface="+mj-lt"/>
                <a:cs typeface="+mj-lt"/>
              </a:rPr>
            </a:br>
            <a:r>
              <a:rPr lang="fi-FI" b="1">
                <a:ea typeface="+mj-lt"/>
                <a:cs typeface="+mj-lt"/>
              </a:rPr>
              <a:t>JÄMÄKÄN VUOROVAIKUTUKSEN LÄHTÖKOHTIA ON </a:t>
            </a:r>
            <a:r>
              <a:rPr lang="fi-FI">
                <a:ea typeface="+mj-lt"/>
                <a:cs typeface="+mj-lt"/>
              </a:rPr>
              <a:t>OMIEN TARPEIDEN JA TAVOITTEIDEN TUNTEMINEN. LISÄKSI TARVITAAN KYKYÄ TUNNISTAA OMAA HYVINVOINTIA LISÄÄVÄT JA HEIKENTÄVÄT ASIAT. JÄMÄKKYYDEN, ROHKEUDEN JA SITKEYDEN YHDISTELMÄÄ KUTSUTAAN MYÖS </a:t>
            </a:r>
            <a:r>
              <a:rPr lang="fi-FI" b="1">
                <a:ea typeface="+mj-lt"/>
                <a:cs typeface="+mj-lt"/>
              </a:rPr>
              <a:t>ASSERTIIVISUUDEKSI.</a:t>
            </a:r>
            <a:r>
              <a:rPr lang="fi-FI">
                <a:ea typeface="+mj-lt"/>
                <a:cs typeface="+mj-lt"/>
              </a:rPr>
              <a:t> </a:t>
            </a:r>
            <a:br>
              <a:rPr lang="fi-FI">
                <a:ea typeface="+mj-lt"/>
                <a:cs typeface="+mj-lt"/>
              </a:rPr>
            </a:br>
            <a:endParaRPr lang="fi-FI">
              <a:ea typeface="+mj-lt"/>
              <a:cs typeface="+mj-lt"/>
            </a:endParaRPr>
          </a:p>
          <a:p>
            <a:endParaRPr lang="fi-FI"/>
          </a:p>
        </p:txBody>
      </p:sp>
    </p:spTree>
    <p:extLst>
      <p:ext uri="{BB962C8B-B14F-4D97-AF65-F5344CB8AC3E}">
        <p14:creationId xmlns:p14="http://schemas.microsoft.com/office/powerpoint/2010/main" val="933660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30B38A-7EB9-4855-B55C-1BB56A4F7C8D}"/>
              </a:ext>
            </a:extLst>
          </p:cNvPr>
          <p:cNvSpPr>
            <a:spLocks noGrp="1"/>
          </p:cNvSpPr>
          <p:nvPr>
            <p:ph type="title"/>
          </p:nvPr>
        </p:nvSpPr>
        <p:spPr>
          <a:xfrm>
            <a:off x="1288618" y="2688041"/>
            <a:ext cx="9905998" cy="1478570"/>
          </a:xfrm>
        </p:spPr>
        <p:txBody>
          <a:bodyPr>
            <a:normAutofit fontScale="90000"/>
          </a:bodyPr>
          <a:lstStyle/>
          <a:p>
            <a:pPr algn="ctr"/>
            <a:r>
              <a:rPr lang="fi-FI" b="1">
                <a:ea typeface="+mj-lt"/>
                <a:cs typeface="+mj-lt"/>
              </a:rPr>
              <a:t>JÄMÄKKYYS </a:t>
            </a:r>
            <a:r>
              <a:rPr lang="fi-FI">
                <a:ea typeface="+mj-lt"/>
                <a:cs typeface="+mj-lt"/>
              </a:rPr>
              <a:t>TARKOITTAA MYÖS KYKYÄ </a:t>
            </a:r>
            <a:br>
              <a:rPr lang="fi-FI">
                <a:ea typeface="+mj-lt"/>
                <a:cs typeface="+mj-lt"/>
              </a:rPr>
            </a:br>
            <a:r>
              <a:rPr lang="fi-FI">
                <a:ea typeface="+mj-lt"/>
                <a:cs typeface="+mj-lt"/>
              </a:rPr>
              <a:t>ARVOSTAA OMIA NÄKEMYKSIÄ</a:t>
            </a:r>
            <a:br>
              <a:rPr lang="fi-FI">
                <a:ea typeface="+mj-lt"/>
                <a:cs typeface="+mj-lt"/>
              </a:rPr>
            </a:br>
            <a:r>
              <a:rPr lang="fi-FI">
                <a:ea typeface="+mj-lt"/>
                <a:cs typeface="+mj-lt"/>
              </a:rPr>
              <a:t>TUODA ESIIN MIELIPITEITÄ JA AJATUKSIA</a:t>
            </a:r>
            <a:br>
              <a:rPr lang="fi-FI">
                <a:ea typeface="+mj-lt"/>
                <a:cs typeface="+mj-lt"/>
              </a:rPr>
            </a:br>
            <a:r>
              <a:rPr lang="fi-FI">
                <a:ea typeface="+mj-lt"/>
                <a:cs typeface="+mj-lt"/>
              </a:rPr>
              <a:t>PUOLUSTAA ROHKEASTI OMAA NÄKÖKULMAA</a:t>
            </a:r>
            <a:br>
              <a:rPr lang="fi-FI">
                <a:ea typeface="+mj-lt"/>
                <a:cs typeface="+mj-lt"/>
              </a:rPr>
            </a:br>
            <a:r>
              <a:rPr lang="fi-FI">
                <a:ea typeface="+mj-lt"/>
                <a:cs typeface="+mj-lt"/>
              </a:rPr>
              <a:t>VIEDÄ SITKEÄSTI ALOITTEITA ETEENPÄIN</a:t>
            </a:r>
            <a:br>
              <a:rPr lang="fi-FI">
                <a:ea typeface="+mj-lt"/>
                <a:cs typeface="+mj-lt"/>
              </a:rPr>
            </a:br>
            <a:r>
              <a:rPr lang="fi-FI">
                <a:ea typeface="+mj-lt"/>
                <a:cs typeface="+mj-lt"/>
              </a:rPr>
              <a:t>YRITTÄÄ TOISTUVASTI</a:t>
            </a:r>
            <a:br>
              <a:rPr lang="fi-FI">
                <a:ea typeface="+mj-lt"/>
                <a:cs typeface="+mj-lt"/>
              </a:rPr>
            </a:br>
            <a:r>
              <a:rPr lang="fi-FI">
                <a:ea typeface="+mj-lt"/>
                <a:cs typeface="+mj-lt"/>
              </a:rPr>
              <a:t>JÄTTÄÄ TAKAISKUT TAAKSE NIIDEN KÄSITTELYN JÄLKEEN.</a:t>
            </a:r>
            <a:br>
              <a:rPr lang="fi-FI">
                <a:ea typeface="+mj-lt"/>
                <a:cs typeface="+mj-lt"/>
              </a:rPr>
            </a:br>
            <a:endParaRPr lang="fi-FI">
              <a:ea typeface="+mj-lt"/>
              <a:cs typeface="+mj-lt"/>
            </a:endParaRPr>
          </a:p>
          <a:p>
            <a:endParaRPr lang="fi-FI"/>
          </a:p>
        </p:txBody>
      </p:sp>
    </p:spTree>
    <p:extLst>
      <p:ext uri="{BB962C8B-B14F-4D97-AF65-F5344CB8AC3E}">
        <p14:creationId xmlns:p14="http://schemas.microsoft.com/office/powerpoint/2010/main" val="3675742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E209C9-583F-43FA-8039-828A24257845}"/>
              </a:ext>
            </a:extLst>
          </p:cNvPr>
          <p:cNvSpPr>
            <a:spLocks noGrp="1"/>
          </p:cNvSpPr>
          <p:nvPr>
            <p:ph type="title"/>
          </p:nvPr>
        </p:nvSpPr>
        <p:spPr>
          <a:xfrm>
            <a:off x="1106777" y="2514859"/>
            <a:ext cx="9905998" cy="1478570"/>
          </a:xfrm>
        </p:spPr>
        <p:txBody>
          <a:bodyPr>
            <a:normAutofit fontScale="90000"/>
          </a:bodyPr>
          <a:lstStyle/>
          <a:p>
            <a:pPr algn="ctr"/>
            <a:r>
              <a:rPr lang="fi-FI">
                <a:ea typeface="+mj-lt"/>
                <a:cs typeface="+mj-lt"/>
              </a:rPr>
              <a:t>JÄMÄKKYYS ON  YHTEYDESSÄ MYÖNTEISEEN MINÄKUVAAN, ITSELUOTTAMUKSEEN JA HYVÄÄN ITSETUNTOON. JÄMÄKKYYS ON KYKYÄ TUNNISTAA, MÄÄRITELLÄ JA ILMAISTA OMAT RAJAT HYVINVOINTIA LISÄÄVÄLLÄ TAVALLA. RAJAT OVAT TARPEEN NIIN OMAN ITSENSÄ KOHTELUSSA KUIN SIINÄ, MITEN ANTAA TOISTEN KOHDELLA ITSEÄÄN.</a:t>
            </a:r>
          </a:p>
          <a:p>
            <a:endParaRPr lang="fi-FI"/>
          </a:p>
        </p:txBody>
      </p:sp>
    </p:spTree>
    <p:extLst>
      <p:ext uri="{BB962C8B-B14F-4D97-AF65-F5344CB8AC3E}">
        <p14:creationId xmlns:p14="http://schemas.microsoft.com/office/powerpoint/2010/main" val="2981595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0AD082-05FC-4A35-B5BF-AC631F638511}"/>
              </a:ext>
            </a:extLst>
          </p:cNvPr>
          <p:cNvSpPr>
            <a:spLocks noGrp="1"/>
          </p:cNvSpPr>
          <p:nvPr>
            <p:ph type="title"/>
          </p:nvPr>
        </p:nvSpPr>
        <p:spPr/>
        <p:txBody>
          <a:bodyPr/>
          <a:lstStyle/>
          <a:p>
            <a:r>
              <a:rPr lang="fi-FI"/>
              <a:t>Muista!</a:t>
            </a:r>
          </a:p>
        </p:txBody>
      </p:sp>
      <p:sp>
        <p:nvSpPr>
          <p:cNvPr id="3" name="Sisällön paikkamerkki 2">
            <a:extLst>
              <a:ext uri="{FF2B5EF4-FFF2-40B4-BE49-F238E27FC236}">
                <a16:creationId xmlns:a16="http://schemas.microsoft.com/office/drawing/2014/main" id="{6726CC56-CD58-4817-B9F7-C164D3343582}"/>
              </a:ext>
            </a:extLst>
          </p:cNvPr>
          <p:cNvSpPr>
            <a:spLocks noGrp="1"/>
          </p:cNvSpPr>
          <p:nvPr>
            <p:ph idx="1"/>
          </p:nvPr>
        </p:nvSpPr>
        <p:spPr>
          <a:xfrm>
            <a:off x="1141412" y="2058988"/>
            <a:ext cx="10001249" cy="4892531"/>
          </a:xfrm>
        </p:spPr>
        <p:txBody>
          <a:bodyPr vert="horz" lIns="91440" tIns="45720" rIns="91440" bIns="45720" rtlCol="0" anchor="t">
            <a:normAutofit fontScale="77500" lnSpcReduction="20000"/>
          </a:bodyPr>
          <a:lstStyle/>
          <a:p>
            <a:pPr marL="0" indent="0">
              <a:buNone/>
            </a:pPr>
            <a:r>
              <a:rPr lang="fi-FI" sz="1900" cap="all">
                <a:ea typeface="+mn-lt"/>
                <a:cs typeface="+mn-lt"/>
              </a:rPr>
              <a:t>KATSO HENKILÖÄ, JOKA PUHUU.</a:t>
            </a:r>
            <a:br>
              <a:rPr lang="fi-FI" sz="1900" cap="all">
                <a:ea typeface="+mn-lt"/>
                <a:cs typeface="+mn-lt"/>
              </a:rPr>
            </a:br>
            <a:r>
              <a:rPr lang="fi-FI" sz="1900" cap="all">
                <a:ea typeface="+mn-lt"/>
                <a:cs typeface="+mn-lt"/>
              </a:rPr>
              <a:t>OLE KASVOTUSTEN, JA KATSO PUHUJAA SILMIIN.</a:t>
            </a:r>
            <a:br>
              <a:rPr lang="fi-FI" sz="1900" cap="all">
                <a:ea typeface="+mn-lt"/>
                <a:cs typeface="+mn-lt"/>
              </a:rPr>
            </a:br>
            <a:r>
              <a:rPr lang="fi-FI" sz="1900" cap="all">
                <a:ea typeface="+mn-lt"/>
                <a:cs typeface="+mn-lt"/>
              </a:rPr>
              <a:t>KESKITY KUUNTELEMAAN, MITÄ HÄN SANOO.</a:t>
            </a:r>
            <a:br>
              <a:rPr lang="fi-FI" sz="1900" cap="all">
                <a:ea typeface="+mn-lt"/>
                <a:cs typeface="+mn-lt"/>
              </a:rPr>
            </a:br>
            <a:r>
              <a:rPr lang="fi-FI" sz="1900" cap="all">
                <a:ea typeface="+mn-lt"/>
                <a:cs typeface="+mn-lt"/>
              </a:rPr>
              <a:t>ILMAISE ELEILLÄ, ILMEILLÄ JA LYHYILLÄ ILMAISUILLA, ETTÄ KUUNTELET TOISTA.</a:t>
            </a:r>
            <a:endParaRPr lang="fi-FI" sz="1900"/>
          </a:p>
          <a:p>
            <a:pPr marL="0" indent="0">
              <a:buNone/>
            </a:pPr>
            <a:r>
              <a:rPr lang="fi-FI" sz="1900" cap="all">
                <a:ea typeface="+mn-lt"/>
                <a:cs typeface="+mn-lt"/>
              </a:rPr>
              <a:t>KERRO AJATUKSISTASI TAI TUNTEISTASI.</a:t>
            </a:r>
            <a:br>
              <a:rPr lang="fi-FI" sz="1900" cap="all">
                <a:ea typeface="+mn-lt"/>
                <a:cs typeface="+mn-lt"/>
              </a:rPr>
            </a:br>
            <a:r>
              <a:rPr lang="fi-FI" sz="1900" cap="all">
                <a:ea typeface="+mn-lt"/>
                <a:cs typeface="+mn-lt"/>
              </a:rPr>
              <a:t>ROHKAISE JA KANNUSTA TOISTA TARVITTAESSA.</a:t>
            </a:r>
            <a:br>
              <a:rPr lang="fi-FI" sz="1900" cap="all">
                <a:ea typeface="+mn-lt"/>
                <a:cs typeface="+mn-lt"/>
              </a:rPr>
            </a:br>
            <a:r>
              <a:rPr lang="fi-FI" sz="1900" cap="all">
                <a:ea typeface="+mn-lt"/>
                <a:cs typeface="+mn-lt"/>
              </a:rPr>
              <a:t>VOIT MYÖS TOISTAA LYHYESTI KUULEMASI JA NÄIN VARMISTAA, ETTÄ OLET YMMÄRTÄNYT OIKEIN.</a:t>
            </a:r>
            <a:endParaRPr lang="fi-FI" sz="1900">
              <a:ea typeface="+mn-lt"/>
              <a:cs typeface="+mn-lt"/>
            </a:endParaRPr>
          </a:p>
          <a:p>
            <a:pPr marL="0" indent="0">
              <a:buNone/>
            </a:pPr>
            <a:r>
              <a:rPr lang="fi-FI" sz="1900" cap="all">
                <a:ea typeface="+mn-lt"/>
                <a:cs typeface="+mn-lt"/>
              </a:rPr>
              <a:t>ODOTA VUOROASI, ÄLÄ KESKEYTÄ.</a:t>
            </a:r>
            <a:br>
              <a:rPr lang="fi-FI" sz="1900" cap="all">
                <a:ea typeface="+mn-lt"/>
                <a:cs typeface="+mn-lt"/>
              </a:rPr>
            </a:br>
            <a:r>
              <a:rPr lang="fi-FI" sz="1900" cap="all">
                <a:ea typeface="+mn-lt"/>
                <a:cs typeface="+mn-lt"/>
              </a:rPr>
              <a:t>MALTA OLLA KERTOMATTA HETI OMIA KOKEMUKSIASI.</a:t>
            </a:r>
            <a:br>
              <a:rPr lang="fi-FI" sz="1900" cap="all">
                <a:ea typeface="+mn-lt"/>
                <a:cs typeface="+mn-lt"/>
              </a:rPr>
            </a:br>
            <a:r>
              <a:rPr lang="fi-FI" sz="1900" cap="all">
                <a:ea typeface="+mn-lt"/>
                <a:cs typeface="+mn-lt"/>
              </a:rPr>
              <a:t>SANO, MITÄ HALUAT SANOA.</a:t>
            </a:r>
            <a:br>
              <a:rPr lang="fi-FI" sz="1900" cap="all">
                <a:ea typeface="+mn-lt"/>
                <a:cs typeface="+mn-lt"/>
              </a:rPr>
            </a:br>
            <a:r>
              <a:rPr lang="fi-FI" sz="1900" cap="all">
                <a:ea typeface="+mn-lt"/>
                <a:cs typeface="+mn-lt"/>
              </a:rPr>
              <a:t>KYSY TOISELTA TÄYDENTÄVIÄ KYSYMYKSIÄ.</a:t>
            </a:r>
          </a:p>
          <a:p>
            <a:pPr marL="0" indent="0">
              <a:buNone/>
            </a:pPr>
            <a:endParaRPr lang="fi-FI" sz="1800" cap="all">
              <a:ea typeface="+mn-lt"/>
              <a:cs typeface="+mn-lt"/>
            </a:endParaRPr>
          </a:p>
          <a:p>
            <a:pPr>
              <a:buNone/>
            </a:pPr>
            <a:r>
              <a:rPr lang="fi-FI" sz="1800" cap="all">
                <a:ea typeface="+mn-lt"/>
                <a:cs typeface="+mn-lt"/>
              </a:rPr>
              <a:t>https://mieli.fi/fi/mielenterveys/ihmissuhteet/vuorovaikutustaitoja-voi-oppia</a:t>
            </a:r>
          </a:p>
          <a:p>
            <a:pPr marL="0" indent="0">
              <a:buNone/>
            </a:pPr>
            <a:endParaRPr lang="fi-FI" sz="1800" cap="all">
              <a:ea typeface="+mn-lt"/>
              <a:cs typeface="+mn-lt"/>
            </a:endParaRPr>
          </a:p>
          <a:p>
            <a:pPr marL="0" indent="0">
              <a:buNone/>
            </a:pPr>
            <a:endParaRPr lang="fi-FI" sz="1600" cap="all">
              <a:ea typeface="+mn-lt"/>
              <a:cs typeface="+mn-lt"/>
            </a:endParaRPr>
          </a:p>
          <a:p>
            <a:pPr marL="0" indent="0">
              <a:buNone/>
            </a:pPr>
            <a:br>
              <a:rPr lang="fi-FI" sz="1600" cap="all">
                <a:ea typeface="+mn-lt"/>
                <a:cs typeface="+mn-lt"/>
              </a:rPr>
            </a:br>
            <a:br>
              <a:rPr lang="fi-FI" sz="1600" cap="all">
                <a:ea typeface="+mn-lt"/>
                <a:cs typeface="+mn-lt"/>
              </a:rPr>
            </a:br>
            <a:endParaRPr lang="fi-FI" sz="1600" cap="all">
              <a:ea typeface="+mn-lt"/>
              <a:cs typeface="+mn-lt"/>
            </a:endParaRPr>
          </a:p>
        </p:txBody>
      </p:sp>
    </p:spTree>
    <p:extLst>
      <p:ext uri="{BB962C8B-B14F-4D97-AF65-F5344CB8AC3E}">
        <p14:creationId xmlns:p14="http://schemas.microsoft.com/office/powerpoint/2010/main" val="2796322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71D1DE-0C2A-4404-9CEB-38E7A17F8DB6}"/>
              </a:ext>
            </a:extLst>
          </p:cNvPr>
          <p:cNvSpPr>
            <a:spLocks noGrp="1"/>
          </p:cNvSpPr>
          <p:nvPr>
            <p:ph type="title"/>
          </p:nvPr>
        </p:nvSpPr>
        <p:spPr/>
        <p:txBody>
          <a:bodyPr/>
          <a:lstStyle/>
          <a:p>
            <a:r>
              <a:rPr lang="fi-FI"/>
              <a:t>Mitä on tapahtunut? Miten kohtaisit heidät?</a:t>
            </a:r>
          </a:p>
        </p:txBody>
      </p:sp>
      <p:pic>
        <p:nvPicPr>
          <p:cNvPr id="4" name="Kuva 4">
            <a:extLst>
              <a:ext uri="{FF2B5EF4-FFF2-40B4-BE49-F238E27FC236}">
                <a16:creationId xmlns:a16="http://schemas.microsoft.com/office/drawing/2014/main" id="{4CC61003-00C4-404D-B129-F93220AEE886}"/>
              </a:ext>
            </a:extLst>
          </p:cNvPr>
          <p:cNvPicPr>
            <a:picLocks noGrp="1" noChangeAspect="1"/>
          </p:cNvPicPr>
          <p:nvPr>
            <p:ph idx="1"/>
          </p:nvPr>
        </p:nvPicPr>
        <p:blipFill>
          <a:blip r:embed="rId2"/>
          <a:stretch>
            <a:fillRect/>
          </a:stretch>
        </p:blipFill>
        <p:spPr>
          <a:xfrm>
            <a:off x="2008279" y="2584024"/>
            <a:ext cx="6034949" cy="3541714"/>
          </a:xfrm>
        </p:spPr>
      </p:pic>
      <p:pic>
        <p:nvPicPr>
          <p:cNvPr id="5" name="Kuva 5">
            <a:extLst>
              <a:ext uri="{FF2B5EF4-FFF2-40B4-BE49-F238E27FC236}">
                <a16:creationId xmlns:a16="http://schemas.microsoft.com/office/drawing/2014/main" id="{0EA8F640-8233-41C0-A470-3347525F7444}"/>
              </a:ext>
            </a:extLst>
          </p:cNvPr>
          <p:cNvPicPr>
            <a:picLocks noChangeAspect="1"/>
          </p:cNvPicPr>
          <p:nvPr/>
        </p:nvPicPr>
        <p:blipFill>
          <a:blip r:embed="rId3"/>
          <a:stretch>
            <a:fillRect/>
          </a:stretch>
        </p:blipFill>
        <p:spPr>
          <a:xfrm>
            <a:off x="579864" y="2247060"/>
            <a:ext cx="3179956" cy="1964296"/>
          </a:xfrm>
          <a:prstGeom prst="rect">
            <a:avLst/>
          </a:prstGeom>
        </p:spPr>
      </p:pic>
      <p:pic>
        <p:nvPicPr>
          <p:cNvPr id="6" name="Kuva 6" descr="Kuva, joka sisältää kohteen vaatetus, henkilö, sisä, peruukki&#10;&#10;Kuvaus luotu automaattisesti">
            <a:extLst>
              <a:ext uri="{FF2B5EF4-FFF2-40B4-BE49-F238E27FC236}">
                <a16:creationId xmlns:a16="http://schemas.microsoft.com/office/drawing/2014/main" id="{9D6BF6DB-E8A9-4A3D-9259-2EE12213D952}"/>
              </a:ext>
            </a:extLst>
          </p:cNvPr>
          <p:cNvPicPr>
            <a:picLocks noChangeAspect="1"/>
          </p:cNvPicPr>
          <p:nvPr/>
        </p:nvPicPr>
        <p:blipFill>
          <a:blip r:embed="rId4"/>
          <a:stretch>
            <a:fillRect/>
          </a:stretch>
        </p:blipFill>
        <p:spPr>
          <a:xfrm>
            <a:off x="6527181" y="1684099"/>
            <a:ext cx="3217126" cy="1389654"/>
          </a:xfrm>
          <a:prstGeom prst="rect">
            <a:avLst/>
          </a:prstGeom>
        </p:spPr>
      </p:pic>
      <p:pic>
        <p:nvPicPr>
          <p:cNvPr id="7" name="Kuva 7" descr="Kuva, joka sisältää kohteen henkilö, seinä, sisä&#10;&#10;Kuvaus luotu automaattisesti">
            <a:extLst>
              <a:ext uri="{FF2B5EF4-FFF2-40B4-BE49-F238E27FC236}">
                <a16:creationId xmlns:a16="http://schemas.microsoft.com/office/drawing/2014/main" id="{D4D3BC6B-6B72-46AE-B54A-3ECF7DE3A8B9}"/>
              </a:ext>
            </a:extLst>
          </p:cNvPr>
          <p:cNvPicPr>
            <a:picLocks noChangeAspect="1"/>
          </p:cNvPicPr>
          <p:nvPr/>
        </p:nvPicPr>
        <p:blipFill>
          <a:blip r:embed="rId5"/>
          <a:stretch>
            <a:fillRect/>
          </a:stretch>
        </p:blipFill>
        <p:spPr>
          <a:xfrm>
            <a:off x="7224133" y="3253474"/>
            <a:ext cx="3096321" cy="2200295"/>
          </a:xfrm>
          <a:prstGeom prst="rect">
            <a:avLst/>
          </a:prstGeom>
        </p:spPr>
      </p:pic>
    </p:spTree>
    <p:extLst>
      <p:ext uri="{BB962C8B-B14F-4D97-AF65-F5344CB8AC3E}">
        <p14:creationId xmlns:p14="http://schemas.microsoft.com/office/powerpoint/2010/main" val="2327932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A9ABDA-C4BF-4624-B514-1F81F7BF1583}"/>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25D6924B-FA2F-413C-AC59-5B1A0F4488BD}"/>
              </a:ext>
            </a:extLst>
          </p:cNvPr>
          <p:cNvSpPr>
            <a:spLocks noGrp="1"/>
          </p:cNvSpPr>
          <p:nvPr>
            <p:ph idx="1"/>
          </p:nvPr>
        </p:nvSpPr>
        <p:spPr/>
        <p:txBody>
          <a:bodyPr vert="horz" lIns="91440" tIns="45720" rIns="91440" bIns="45720" rtlCol="0" anchor="t">
            <a:normAutofit fontScale="70000" lnSpcReduction="20000"/>
          </a:bodyPr>
          <a:lstStyle/>
          <a:p>
            <a:r>
              <a:rPr lang="fi-FI" b="1" cap="all">
                <a:ea typeface="+mn-lt"/>
                <a:cs typeface="+mn-lt"/>
              </a:rPr>
              <a:t>KUUNTELUHARJOITUS</a:t>
            </a:r>
            <a:br>
              <a:rPr lang="fi-FI" b="1" cap="all">
                <a:ea typeface="+mn-lt"/>
                <a:cs typeface="+mn-lt"/>
              </a:rPr>
            </a:br>
            <a:br>
              <a:rPr lang="fi-FI" b="1" cap="all">
                <a:ea typeface="+mn-lt"/>
                <a:cs typeface="+mn-lt"/>
              </a:rPr>
            </a:br>
            <a:r>
              <a:rPr lang="fi-FI" b="1" cap="all">
                <a:ea typeface="+mn-lt"/>
                <a:cs typeface="+mn-lt"/>
              </a:rPr>
              <a:t>KUUNTELE INTENSIIVISESTI JA KESKITTYNEESTI vierustoveria VIIDEN MINUUTIN AJAN. </a:t>
            </a:r>
            <a:br>
              <a:rPr lang="fi-FI" b="1" cap="all">
                <a:ea typeface="+mn-lt"/>
                <a:cs typeface="+mn-lt"/>
              </a:rPr>
            </a:br>
            <a:r>
              <a:rPr lang="fi-FI" b="1" cap="all">
                <a:ea typeface="+mn-lt"/>
                <a:cs typeface="+mn-lt"/>
              </a:rPr>
              <a:t>ÄLÄ KESKEYTÄ TARPEETTOMASTI. </a:t>
            </a:r>
            <a:br>
              <a:rPr lang="fi-FI" b="1" cap="all">
                <a:ea typeface="+mn-lt"/>
                <a:cs typeface="+mn-lt"/>
              </a:rPr>
            </a:br>
            <a:r>
              <a:rPr lang="fi-FI" b="1" cap="all">
                <a:ea typeface="+mn-lt"/>
                <a:cs typeface="+mn-lt"/>
              </a:rPr>
              <a:t>PYYDÄ HÄNTÄ KERTOMAAN JOSTAKIN ITSELLE TÄRKEÄSTÄ ASIASTA. </a:t>
            </a:r>
            <a:br>
              <a:rPr lang="fi-FI" b="1" cap="all">
                <a:ea typeface="+mn-lt"/>
                <a:cs typeface="+mn-lt"/>
              </a:rPr>
            </a:br>
            <a:br>
              <a:rPr lang="fi-FI" b="1" cap="all">
                <a:ea typeface="+mn-lt"/>
                <a:cs typeface="+mn-lt"/>
              </a:rPr>
            </a:br>
            <a:r>
              <a:rPr lang="fi-FI" b="1" cap="all">
                <a:ea typeface="+mn-lt"/>
                <a:cs typeface="+mn-lt"/>
              </a:rPr>
              <a:t>TOISTA KUUNTELUN JÄLKEEN ASIA HÄNELLE, KERRO MILLAISENA SEN KUULIT? </a:t>
            </a:r>
            <a:br>
              <a:rPr lang="fi-FI" b="1" cap="all">
                <a:ea typeface="+mn-lt"/>
                <a:cs typeface="+mn-lt"/>
              </a:rPr>
            </a:br>
            <a:br>
              <a:rPr lang="fi-FI" b="1" cap="all">
                <a:ea typeface="+mn-lt"/>
                <a:cs typeface="+mn-lt"/>
              </a:rPr>
            </a:br>
            <a:r>
              <a:rPr lang="fi-FI" b="1" cap="all">
                <a:ea typeface="+mn-lt"/>
                <a:cs typeface="+mn-lt"/>
              </a:rPr>
              <a:t>KIRJAA YLÖS MUUTAMA ASIA MITÄ OPIT KUUNTELEMISESTA JA ITSESTÄSI KUUNTELIJANA. Vaihtakaa rooleja.</a:t>
            </a:r>
            <a:br>
              <a:rPr lang="fi-FI" b="1" cap="all">
                <a:ea typeface="+mn-lt"/>
                <a:cs typeface="+mn-lt"/>
              </a:rPr>
            </a:br>
            <a:br>
              <a:rPr lang="fi-FI" cap="all">
                <a:ea typeface="+mn-lt"/>
                <a:cs typeface="+mn-lt"/>
              </a:rPr>
            </a:br>
            <a:endParaRPr lang="fi-FI" cap="all">
              <a:ea typeface="+mn-lt"/>
              <a:cs typeface="+mn-lt"/>
            </a:endParaRPr>
          </a:p>
        </p:txBody>
      </p:sp>
    </p:spTree>
    <p:extLst>
      <p:ext uri="{BB962C8B-B14F-4D97-AF65-F5344CB8AC3E}">
        <p14:creationId xmlns:p14="http://schemas.microsoft.com/office/powerpoint/2010/main" val="2548189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E136EC-C5FB-4567-8033-E68284E33226}"/>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AF1BF0B8-4041-4389-86DD-81A5FF66DB7F}"/>
              </a:ext>
            </a:extLst>
          </p:cNvPr>
          <p:cNvSpPr>
            <a:spLocks noGrp="1"/>
          </p:cNvSpPr>
          <p:nvPr>
            <p:ph idx="1"/>
          </p:nvPr>
        </p:nvSpPr>
        <p:spPr/>
        <p:txBody>
          <a:bodyPr vert="horz" lIns="91440" tIns="45720" rIns="91440" bIns="45720" rtlCol="0" anchor="t">
            <a:normAutofit fontScale="70000" lnSpcReduction="20000"/>
          </a:bodyPr>
          <a:lstStyle/>
          <a:p>
            <a:r>
              <a:rPr lang="fi-FI" cap="all">
                <a:ea typeface="+mn-lt"/>
                <a:cs typeface="+mn-lt"/>
              </a:rPr>
              <a:t>TEE KOLMITASOINEN HYMYNAAMA-ITSEARVIOINTI SEURAAVISTA VUOROVAIKUTUSTAIDOISTA: </a:t>
            </a:r>
            <a:br>
              <a:rPr lang="fi-FI" cap="all">
                <a:ea typeface="+mn-lt"/>
                <a:cs typeface="+mn-lt"/>
              </a:rPr>
            </a:br>
            <a:br>
              <a:rPr lang="fi-FI" cap="all">
                <a:ea typeface="+mn-lt"/>
                <a:cs typeface="+mn-lt"/>
              </a:rPr>
            </a:br>
            <a:r>
              <a:rPr lang="fi-FI" cap="all">
                <a:ea typeface="+mn-lt"/>
                <a:cs typeface="+mn-lt"/>
              </a:rPr>
              <a:t>-KATSEKONTAKTI</a:t>
            </a:r>
            <a:br>
              <a:rPr lang="fi-FI" cap="all">
                <a:ea typeface="+mn-lt"/>
                <a:cs typeface="+mn-lt"/>
              </a:rPr>
            </a:br>
            <a:r>
              <a:rPr lang="fi-FI" cap="all">
                <a:ea typeface="+mn-lt"/>
                <a:cs typeface="+mn-lt"/>
              </a:rPr>
              <a:t>-VASTAVUOROISUUS </a:t>
            </a:r>
            <a:br>
              <a:rPr lang="fi-FI" cap="all">
                <a:ea typeface="+mn-lt"/>
                <a:cs typeface="+mn-lt"/>
              </a:rPr>
            </a:br>
            <a:r>
              <a:rPr lang="fi-FI" cap="all">
                <a:ea typeface="+mn-lt"/>
                <a:cs typeface="+mn-lt"/>
              </a:rPr>
              <a:t>-EMPATIA</a:t>
            </a:r>
            <a:br>
              <a:rPr lang="fi-FI" cap="all">
                <a:ea typeface="+mn-lt"/>
                <a:cs typeface="+mn-lt"/>
              </a:rPr>
            </a:br>
            <a:r>
              <a:rPr lang="fi-FI" cap="all">
                <a:ea typeface="+mn-lt"/>
                <a:cs typeface="+mn-lt"/>
              </a:rPr>
              <a:t>-AVOIMUUS</a:t>
            </a:r>
            <a:br>
              <a:rPr lang="fi-FI" cap="all">
                <a:ea typeface="+mn-lt"/>
                <a:cs typeface="+mn-lt"/>
              </a:rPr>
            </a:br>
            <a:r>
              <a:rPr lang="fi-FI" cap="all">
                <a:ea typeface="+mn-lt"/>
                <a:cs typeface="+mn-lt"/>
              </a:rPr>
              <a:t>-KUNNIOITUS</a:t>
            </a:r>
            <a:br>
              <a:rPr lang="fi-FI" cap="all">
                <a:ea typeface="+mn-lt"/>
                <a:cs typeface="+mn-lt"/>
              </a:rPr>
            </a:br>
            <a:r>
              <a:rPr lang="fi-FI" cap="all">
                <a:ea typeface="+mn-lt"/>
                <a:cs typeface="+mn-lt"/>
              </a:rPr>
              <a:t>-REHELLISYYS </a:t>
            </a:r>
            <a:br>
              <a:rPr lang="fi-FI" cap="all">
                <a:ea typeface="+mn-lt"/>
                <a:cs typeface="+mn-lt"/>
              </a:rPr>
            </a:br>
            <a:r>
              <a:rPr lang="fi-FI" cap="all">
                <a:ea typeface="+mn-lt"/>
                <a:cs typeface="+mn-lt"/>
              </a:rPr>
              <a:t>-AKTIIVISUUS</a:t>
            </a:r>
            <a:br>
              <a:rPr lang="fi-FI" cap="all">
                <a:ea typeface="+mn-lt"/>
                <a:cs typeface="+mn-lt"/>
              </a:rPr>
            </a:br>
            <a:r>
              <a:rPr lang="fi-FI" cap="all">
                <a:ea typeface="+mn-lt"/>
                <a:cs typeface="+mn-lt"/>
              </a:rPr>
              <a:t>-JÄMÄKKYYS</a:t>
            </a:r>
            <a:br>
              <a:rPr lang="fi-FI" cap="all">
                <a:ea typeface="+mn-lt"/>
                <a:cs typeface="+mn-lt"/>
              </a:rPr>
            </a:br>
            <a:br>
              <a:rPr lang="fi-FI" cap="all">
                <a:ea typeface="+mn-lt"/>
                <a:cs typeface="+mn-lt"/>
              </a:rPr>
            </a:br>
            <a:r>
              <a:rPr lang="fi-FI" cap="all">
                <a:ea typeface="+mn-lt"/>
                <a:cs typeface="+mn-lt"/>
              </a:rPr>
              <a:t>KIRJAA YLÖS OMAT VAHVUUDET JA KEHITTÄMISHAASTEET.</a:t>
            </a:r>
            <a:br>
              <a:rPr lang="fi-FI" cap="all">
                <a:ea typeface="+mn-lt"/>
                <a:cs typeface="+mn-lt"/>
              </a:rPr>
            </a:br>
            <a:endParaRPr lang="fi-FI">
              <a:ea typeface="+mn-lt"/>
              <a:cs typeface="+mn-lt"/>
            </a:endParaRPr>
          </a:p>
          <a:p>
            <a:endParaRPr lang="fi-FI"/>
          </a:p>
        </p:txBody>
      </p:sp>
      <p:sp>
        <p:nvSpPr>
          <p:cNvPr id="4" name="Iloiset kasvot 3">
            <a:extLst>
              <a:ext uri="{FF2B5EF4-FFF2-40B4-BE49-F238E27FC236}">
                <a16:creationId xmlns:a16="http://schemas.microsoft.com/office/drawing/2014/main" id="{6840A7D7-93EB-4CFB-9DA0-CBC03672240A}"/>
              </a:ext>
            </a:extLst>
          </p:cNvPr>
          <p:cNvSpPr/>
          <p:nvPr/>
        </p:nvSpPr>
        <p:spPr>
          <a:xfrm>
            <a:off x="1893849" y="927410"/>
            <a:ext cx="910682" cy="91068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Kuva 5" descr="Ilmeettömät kasvot, ääriviiva tasaisella täytöllä">
            <a:extLst>
              <a:ext uri="{FF2B5EF4-FFF2-40B4-BE49-F238E27FC236}">
                <a16:creationId xmlns:a16="http://schemas.microsoft.com/office/drawing/2014/main" id="{1B34B34E-7882-426C-8B56-4B9527F9EF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96936" y="850323"/>
            <a:ext cx="1156854" cy="1156854"/>
          </a:xfrm>
          <a:prstGeom prst="rect">
            <a:avLst/>
          </a:prstGeom>
        </p:spPr>
      </p:pic>
      <p:pic>
        <p:nvPicPr>
          <p:cNvPr id="6" name="Kuva 6" descr="Vihaiset kasvot, ääriviiva tasaisella täytöllä">
            <a:extLst>
              <a:ext uri="{FF2B5EF4-FFF2-40B4-BE49-F238E27FC236}">
                <a16:creationId xmlns:a16="http://schemas.microsoft.com/office/drawing/2014/main" id="{A5F677A6-7911-42D0-8504-7D3CE62D1A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08368" y="850323"/>
            <a:ext cx="1156854" cy="1156854"/>
          </a:xfrm>
          <a:prstGeom prst="rect">
            <a:avLst/>
          </a:prstGeom>
        </p:spPr>
      </p:pic>
    </p:spTree>
    <p:extLst>
      <p:ext uri="{BB962C8B-B14F-4D97-AF65-F5344CB8AC3E}">
        <p14:creationId xmlns:p14="http://schemas.microsoft.com/office/powerpoint/2010/main" val="3763082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7881EF-29B9-42C8-8E49-8D5C4FA320BF}"/>
              </a:ext>
            </a:extLst>
          </p:cNvPr>
          <p:cNvSpPr>
            <a:spLocks noGrp="1"/>
          </p:cNvSpPr>
          <p:nvPr>
            <p:ph type="title"/>
          </p:nvPr>
        </p:nvSpPr>
        <p:spPr/>
        <p:txBody>
          <a:bodyPr/>
          <a:lstStyle/>
          <a:p>
            <a:r>
              <a:rPr lang="fi-FI"/>
              <a:t>harjoituksia</a:t>
            </a:r>
          </a:p>
        </p:txBody>
      </p:sp>
      <p:sp>
        <p:nvSpPr>
          <p:cNvPr id="3" name="Sisällön paikkamerkki 2">
            <a:extLst>
              <a:ext uri="{FF2B5EF4-FFF2-40B4-BE49-F238E27FC236}">
                <a16:creationId xmlns:a16="http://schemas.microsoft.com/office/drawing/2014/main" id="{65CC1130-671C-42FE-BAB5-8713D149FEE8}"/>
              </a:ext>
            </a:extLst>
          </p:cNvPr>
          <p:cNvSpPr>
            <a:spLocks noGrp="1"/>
          </p:cNvSpPr>
          <p:nvPr>
            <p:ph idx="1"/>
          </p:nvPr>
        </p:nvSpPr>
        <p:spPr/>
        <p:txBody>
          <a:bodyPr vert="horz" lIns="91440" tIns="45720" rIns="91440" bIns="45720" rtlCol="0" anchor="t">
            <a:normAutofit fontScale="62500" lnSpcReduction="20000"/>
          </a:bodyPr>
          <a:lstStyle/>
          <a:p>
            <a:r>
              <a:rPr lang="fi-FI" u="sng">
                <a:ea typeface="+mn-lt"/>
                <a:cs typeface="+mn-lt"/>
                <a:hlinkClick r:id="rId2"/>
              </a:rPr>
              <a:t>Peili - Mannerheimin Lastensuojeluliitto (mll.fi)</a:t>
            </a:r>
          </a:p>
          <a:p>
            <a:pPr marL="0" indent="0">
              <a:buNone/>
            </a:pPr>
            <a:r>
              <a:rPr lang="fi-FI">
                <a:ea typeface="+mn-lt"/>
                <a:cs typeface="+mn-lt"/>
              </a:rPr>
              <a:t>Pari asettuu seisomaan toisiaan vastapäätä niin, että eteen kohotettujen käsien kämmenet melkein koskettavat toisiaan. Parista toinen lähtee hitaasti liikuttamaan käsiään ja toinen seuraa liikettä peilinä. Kun yhteys syntyy, voidaan pikkuhiljaa ottaa myös muut kehon osat mukaan. Harjoitus tehdään puhumatta. Jonkin ajan kuluttua rooleja vaihdetaan. Purkakaa harjoitus keskustelemalla, miltä toisen eleiden seuraaminen tuntui ja toisaalta miltä tuntui olla seurattavana.</a:t>
            </a:r>
            <a:endParaRPr lang="fi-FI"/>
          </a:p>
          <a:p>
            <a:pPr>
              <a:buFont typeface="Arial"/>
              <a:buChar char="•"/>
            </a:pPr>
            <a:r>
              <a:rPr lang="fi-FI">
                <a:ea typeface="+mn-lt"/>
                <a:cs typeface="+mn-lt"/>
              </a:rPr>
              <a:t>Miltä sanaton viestintä tuntui?</a:t>
            </a:r>
            <a:endParaRPr lang="fi-FI"/>
          </a:p>
          <a:p>
            <a:pPr>
              <a:buFont typeface="Arial"/>
              <a:buChar char="•"/>
            </a:pPr>
            <a:r>
              <a:rPr lang="fi-FI">
                <a:ea typeface="+mn-lt"/>
                <a:cs typeface="+mn-lt"/>
              </a:rPr>
              <a:t>Mikä oli vaikeaa, mikä helppoa?</a:t>
            </a:r>
            <a:endParaRPr lang="fi-FI"/>
          </a:p>
          <a:p>
            <a:pPr>
              <a:buFont typeface="Arial"/>
              <a:buChar char="•"/>
            </a:pPr>
            <a:r>
              <a:rPr lang="fi-FI">
                <a:ea typeface="+mn-lt"/>
                <a:cs typeface="+mn-lt"/>
              </a:rPr>
              <a:t>Millaisissa tilanteissa sanaton viestintä on arkielämässä tärkeää?</a:t>
            </a:r>
            <a:endParaRPr lang="fi-FI"/>
          </a:p>
          <a:p>
            <a:pPr>
              <a:buFont typeface="Arial"/>
              <a:buChar char="•"/>
            </a:pPr>
            <a:endParaRPr lang="fi-FI">
              <a:latin typeface="Tw Cen MT" panose="020B0602020104020603"/>
              <a:ea typeface="+mn-lt"/>
              <a:cs typeface="+mn-lt"/>
            </a:endParaRPr>
          </a:p>
          <a:p>
            <a:pPr>
              <a:buFont typeface="Arial"/>
              <a:buChar char="•"/>
            </a:pPr>
            <a:r>
              <a:rPr lang="fi-FI" u="sng">
                <a:latin typeface="TW Cen MT"/>
                <a:ea typeface="+mn-lt"/>
                <a:cs typeface="+mn-lt"/>
                <a:hlinkClick r:id="rId3"/>
              </a:rPr>
              <a:t>vuorovaikutustaidot_bingo.pdf (varinautit.fi)</a:t>
            </a:r>
            <a:endParaRPr lang="fi-FI">
              <a:ea typeface="+mn-lt"/>
              <a:cs typeface="+mn-lt"/>
            </a:endParaRPr>
          </a:p>
          <a:p>
            <a:pPr>
              <a:buFont typeface="Arial"/>
              <a:buChar char="•"/>
            </a:pPr>
            <a:endParaRPr lang="fi-FI">
              <a:ea typeface="+mn-lt"/>
              <a:cs typeface="+mn-lt"/>
            </a:endParaRPr>
          </a:p>
          <a:p>
            <a:pPr>
              <a:buFont typeface="Arial"/>
              <a:buChar char="•"/>
            </a:pPr>
            <a:endParaRPr lang="fi-FI">
              <a:ea typeface="+mn-lt"/>
              <a:cs typeface="+mn-lt"/>
            </a:endParaRPr>
          </a:p>
          <a:p>
            <a:pPr>
              <a:buFont typeface="Arial"/>
              <a:buChar char="•"/>
            </a:pPr>
            <a:endParaRPr lang="fi-FI">
              <a:ea typeface="+mn-lt"/>
              <a:cs typeface="+mn-lt"/>
            </a:endParaRPr>
          </a:p>
          <a:p>
            <a:pPr marL="0" indent="0">
              <a:buNone/>
            </a:pPr>
            <a:endParaRPr lang="fi-FI">
              <a:ea typeface="+mn-lt"/>
              <a:cs typeface="+mn-lt"/>
            </a:endParaRPr>
          </a:p>
          <a:p>
            <a:endParaRPr lang="fi-FI">
              <a:ea typeface="+mn-lt"/>
              <a:cs typeface="+mn-lt"/>
            </a:endParaRPr>
          </a:p>
        </p:txBody>
      </p:sp>
    </p:spTree>
    <p:extLst>
      <p:ext uri="{BB962C8B-B14F-4D97-AF65-F5344CB8AC3E}">
        <p14:creationId xmlns:p14="http://schemas.microsoft.com/office/powerpoint/2010/main" val="805635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C36AE6BE-B51B-4FAD-8E98-C6E1E52947CE}"/>
              </a:ext>
            </a:extLst>
          </p:cNvPr>
          <p:cNvSpPr>
            <a:spLocks noGrp="1"/>
          </p:cNvSpPr>
          <p:nvPr>
            <p:ph idx="1"/>
          </p:nvPr>
        </p:nvSpPr>
        <p:spPr/>
        <p:txBody>
          <a:bodyPr vert="horz" lIns="91440" tIns="45720" rIns="91440" bIns="45720" rtlCol="0" anchor="t">
            <a:normAutofit/>
          </a:bodyPr>
          <a:lstStyle/>
          <a:p>
            <a:r>
              <a:rPr lang="fi-FI"/>
              <a:t>Kykyä ja halua vaihtaa ajatuksia, kokemuksia, mielipiteitä tai tekoja toisten kanssa ja toimia yhdessä </a:t>
            </a:r>
          </a:p>
          <a:p>
            <a:r>
              <a:rPr lang="fi-FI"/>
              <a:t>Keskeistä on vastavuoroisuus eli dialogisuus: se, että molemmat tai kaikki osapuolet antavat panoksensa yhteiseen keskusteluun tai tapahtumaan</a:t>
            </a:r>
          </a:p>
          <a:p>
            <a:endParaRPr lang="fi-FI"/>
          </a:p>
          <a:p>
            <a:endParaRPr lang="fi-FI"/>
          </a:p>
        </p:txBody>
      </p:sp>
      <p:sp>
        <p:nvSpPr>
          <p:cNvPr id="4" name="Tekstiruutu 3">
            <a:extLst>
              <a:ext uri="{FF2B5EF4-FFF2-40B4-BE49-F238E27FC236}">
                <a16:creationId xmlns:a16="http://schemas.microsoft.com/office/drawing/2014/main" id="{A5FC4DDA-3545-4ECC-B1DB-50FBCDCC83F1}"/>
              </a:ext>
            </a:extLst>
          </p:cNvPr>
          <p:cNvSpPr txBox="1"/>
          <p:nvPr/>
        </p:nvSpPr>
        <p:spPr>
          <a:xfrm>
            <a:off x="1529196" y="819150"/>
            <a:ext cx="442306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800" b="1"/>
              <a:t>VUOROVAIKUTUS</a:t>
            </a:r>
          </a:p>
        </p:txBody>
      </p:sp>
    </p:spTree>
    <p:extLst>
      <p:ext uri="{BB962C8B-B14F-4D97-AF65-F5344CB8AC3E}">
        <p14:creationId xmlns:p14="http://schemas.microsoft.com/office/powerpoint/2010/main" val="254269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A4267C-C331-409F-9CDE-5E00C5622FE9}"/>
              </a:ext>
            </a:extLst>
          </p:cNvPr>
          <p:cNvSpPr>
            <a:spLocks noGrp="1"/>
          </p:cNvSpPr>
          <p:nvPr>
            <p:ph type="title"/>
          </p:nvPr>
        </p:nvSpPr>
        <p:spPr/>
        <p:txBody>
          <a:bodyPr/>
          <a:lstStyle/>
          <a:p>
            <a:r>
              <a:rPr lang="fi-FI" b="1"/>
              <a:t>Hyvä vuorovaikutus perustuu</a:t>
            </a:r>
          </a:p>
        </p:txBody>
      </p:sp>
      <p:sp>
        <p:nvSpPr>
          <p:cNvPr id="3" name="Sisällön paikkamerkki 2">
            <a:extLst>
              <a:ext uri="{FF2B5EF4-FFF2-40B4-BE49-F238E27FC236}">
                <a16:creationId xmlns:a16="http://schemas.microsoft.com/office/drawing/2014/main" id="{3499AC1E-66AD-4E27-B182-760482C00868}"/>
              </a:ext>
            </a:extLst>
          </p:cNvPr>
          <p:cNvSpPr>
            <a:spLocks noGrp="1"/>
          </p:cNvSpPr>
          <p:nvPr>
            <p:ph idx="1"/>
          </p:nvPr>
        </p:nvSpPr>
        <p:spPr/>
        <p:txBody>
          <a:bodyPr vert="horz" lIns="91440" tIns="45720" rIns="91440" bIns="45720" rtlCol="0" anchor="t">
            <a:normAutofit/>
          </a:bodyPr>
          <a:lstStyle/>
          <a:p>
            <a:r>
              <a:rPr lang="fi-FI"/>
              <a:t>Kykyyn ja haluun puhua suoraan ja rehellisesti</a:t>
            </a:r>
          </a:p>
          <a:p>
            <a:r>
              <a:rPr lang="fi-FI"/>
              <a:t>Rauhalliseen oman näkemyksen esittämiseen</a:t>
            </a:r>
          </a:p>
          <a:p>
            <a:r>
              <a:rPr lang="fi-FI"/>
              <a:t>Kuunteluun</a:t>
            </a:r>
          </a:p>
          <a:p>
            <a:r>
              <a:rPr lang="fi-FI"/>
              <a:t>Kunnioittavaan kyseenalaistamiseen</a:t>
            </a:r>
          </a:p>
          <a:p>
            <a:r>
              <a:rPr lang="fi-FI"/>
              <a:t>Yhteiseen sopimiseen</a:t>
            </a:r>
          </a:p>
        </p:txBody>
      </p:sp>
    </p:spTree>
    <p:extLst>
      <p:ext uri="{BB962C8B-B14F-4D97-AF65-F5344CB8AC3E}">
        <p14:creationId xmlns:p14="http://schemas.microsoft.com/office/powerpoint/2010/main" val="3638555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D442DC-73C7-4B63-B544-F892AD058DB5}"/>
              </a:ext>
            </a:extLst>
          </p:cNvPr>
          <p:cNvSpPr>
            <a:spLocks noGrp="1"/>
          </p:cNvSpPr>
          <p:nvPr>
            <p:ph type="title"/>
          </p:nvPr>
        </p:nvSpPr>
        <p:spPr/>
        <p:txBody>
          <a:bodyPr/>
          <a:lstStyle/>
          <a:p>
            <a:r>
              <a:rPr lang="fi-FI" b="1"/>
              <a:t>Kasvatusalan ammattilaisten keskeinen työkalu on hyvät vuorovaikutustaidot</a:t>
            </a:r>
          </a:p>
        </p:txBody>
      </p:sp>
      <p:sp>
        <p:nvSpPr>
          <p:cNvPr id="3" name="Sisällön paikkamerkki 2">
            <a:extLst>
              <a:ext uri="{FF2B5EF4-FFF2-40B4-BE49-F238E27FC236}">
                <a16:creationId xmlns:a16="http://schemas.microsoft.com/office/drawing/2014/main" id="{857C0805-145D-4DCB-A789-7DAF519261D7}"/>
              </a:ext>
            </a:extLst>
          </p:cNvPr>
          <p:cNvSpPr>
            <a:spLocks noGrp="1"/>
          </p:cNvSpPr>
          <p:nvPr>
            <p:ph idx="1"/>
          </p:nvPr>
        </p:nvSpPr>
        <p:spPr/>
        <p:txBody>
          <a:bodyPr vert="horz" lIns="91440" tIns="45720" rIns="91440" bIns="45720" rtlCol="0" anchor="t">
            <a:normAutofit/>
          </a:bodyPr>
          <a:lstStyle/>
          <a:p>
            <a:r>
              <a:rPr lang="fi-FI"/>
              <a:t>Yksilönä kohtaaminen</a:t>
            </a:r>
          </a:p>
          <a:p>
            <a:r>
              <a:rPr lang="fi-FI"/>
              <a:t>Tilannetaju</a:t>
            </a:r>
          </a:p>
          <a:p>
            <a:r>
              <a:rPr lang="fi-FI"/>
              <a:t>Prosessi, jonka laatuun kaikki osapuolet vaikuttavat</a:t>
            </a:r>
          </a:p>
          <a:p>
            <a:r>
              <a:rPr lang="fi-FI"/>
              <a:t>Tavoitteena jakaa omia näkemyksiä ja kuunnella toisia</a:t>
            </a:r>
          </a:p>
          <a:p>
            <a:r>
              <a:rPr lang="fi-FI"/>
              <a:t>Mahdollisuus oppia uutta</a:t>
            </a:r>
          </a:p>
          <a:p>
            <a:r>
              <a:rPr lang="fi-FI"/>
              <a:t>Keskinäinen luottamus</a:t>
            </a:r>
          </a:p>
        </p:txBody>
      </p:sp>
    </p:spTree>
    <p:extLst>
      <p:ext uri="{BB962C8B-B14F-4D97-AF65-F5344CB8AC3E}">
        <p14:creationId xmlns:p14="http://schemas.microsoft.com/office/powerpoint/2010/main" val="69714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3FF5BE-E814-46FC-8092-D591508B8F95}"/>
              </a:ext>
            </a:extLst>
          </p:cNvPr>
          <p:cNvSpPr>
            <a:spLocks noGrp="1"/>
          </p:cNvSpPr>
          <p:nvPr>
            <p:ph type="title"/>
          </p:nvPr>
        </p:nvSpPr>
        <p:spPr>
          <a:xfrm>
            <a:off x="1418502" y="4697558"/>
            <a:ext cx="9906000" cy="1477961"/>
          </a:xfrm>
        </p:spPr>
        <p:txBody>
          <a:bodyPr>
            <a:normAutofit/>
          </a:bodyPr>
          <a:lstStyle/>
          <a:p>
            <a:r>
              <a:rPr lang="fi-FI" sz="2800" b="1"/>
              <a:t>Sanaton viestintä voittaa, jos sanattoman ja sanallisen vuorovaikutuksen välillä on ristiriitaa!</a:t>
            </a:r>
          </a:p>
        </p:txBody>
      </p:sp>
      <p:sp>
        <p:nvSpPr>
          <p:cNvPr id="3" name="Tekstin paikkamerkki 2">
            <a:extLst>
              <a:ext uri="{FF2B5EF4-FFF2-40B4-BE49-F238E27FC236}">
                <a16:creationId xmlns:a16="http://schemas.microsoft.com/office/drawing/2014/main" id="{E523CCFC-000F-458C-A79E-69AA468EE9EF}"/>
              </a:ext>
            </a:extLst>
          </p:cNvPr>
          <p:cNvSpPr>
            <a:spLocks noGrp="1"/>
          </p:cNvSpPr>
          <p:nvPr>
            <p:ph type="body" idx="1"/>
          </p:nvPr>
        </p:nvSpPr>
        <p:spPr>
          <a:xfrm>
            <a:off x="1300746" y="915986"/>
            <a:ext cx="4649783" cy="823912"/>
          </a:xfrm>
        </p:spPr>
        <p:txBody>
          <a:bodyPr/>
          <a:lstStyle/>
          <a:p>
            <a:r>
              <a:rPr lang="fi-FI" b="1"/>
              <a:t>sanallinen</a:t>
            </a:r>
          </a:p>
        </p:txBody>
      </p:sp>
      <p:sp>
        <p:nvSpPr>
          <p:cNvPr id="4" name="Sisällön paikkamerkki 3">
            <a:extLst>
              <a:ext uri="{FF2B5EF4-FFF2-40B4-BE49-F238E27FC236}">
                <a16:creationId xmlns:a16="http://schemas.microsoft.com/office/drawing/2014/main" id="{19637C4F-CECA-4194-8B71-FF96EA204CF7}"/>
              </a:ext>
            </a:extLst>
          </p:cNvPr>
          <p:cNvSpPr>
            <a:spLocks noGrp="1"/>
          </p:cNvSpPr>
          <p:nvPr>
            <p:ph sz="half" idx="2"/>
          </p:nvPr>
        </p:nvSpPr>
        <p:spPr>
          <a:xfrm>
            <a:off x="1141410" y="1895761"/>
            <a:ext cx="4878391" cy="2717801"/>
          </a:xfrm>
        </p:spPr>
        <p:txBody>
          <a:bodyPr vert="horz" lIns="91440" tIns="45720" rIns="91440" bIns="45720" rtlCol="0" anchor="t">
            <a:normAutofit/>
          </a:bodyPr>
          <a:lstStyle/>
          <a:p>
            <a:r>
              <a:rPr lang="fi-FI"/>
              <a:t>Ystävällinen ja asiallinen puhetapa: selkeys, rauhallisuus, myönteisyys</a:t>
            </a:r>
          </a:p>
          <a:p>
            <a:r>
              <a:rPr lang="fi-FI"/>
              <a:t>Ammatillinen kielenkäyttö: ei kiroilua, ei huutamista</a:t>
            </a:r>
          </a:p>
          <a:p>
            <a:r>
              <a:rPr lang="fi-FI"/>
              <a:t>Vihapuheen ehkäisy</a:t>
            </a:r>
          </a:p>
          <a:p>
            <a:endParaRPr lang="fi-FI"/>
          </a:p>
          <a:p>
            <a:endParaRPr lang="fi-FI"/>
          </a:p>
        </p:txBody>
      </p:sp>
      <p:sp>
        <p:nvSpPr>
          <p:cNvPr id="5" name="Tekstin paikkamerkki 4">
            <a:extLst>
              <a:ext uri="{FF2B5EF4-FFF2-40B4-BE49-F238E27FC236}">
                <a16:creationId xmlns:a16="http://schemas.microsoft.com/office/drawing/2014/main" id="{D3672AD2-75D0-4A3A-B9EB-A12A99632C16}"/>
              </a:ext>
            </a:extLst>
          </p:cNvPr>
          <p:cNvSpPr>
            <a:spLocks noGrp="1"/>
          </p:cNvSpPr>
          <p:nvPr>
            <p:ph type="body" sz="quarter" idx="3"/>
          </p:nvPr>
        </p:nvSpPr>
        <p:spPr>
          <a:xfrm>
            <a:off x="6236285" y="915985"/>
            <a:ext cx="4646602" cy="823912"/>
          </a:xfrm>
        </p:spPr>
        <p:txBody>
          <a:bodyPr/>
          <a:lstStyle/>
          <a:p>
            <a:r>
              <a:rPr lang="fi-FI" b="1"/>
              <a:t>sanaton</a:t>
            </a:r>
          </a:p>
        </p:txBody>
      </p:sp>
      <p:sp>
        <p:nvSpPr>
          <p:cNvPr id="6" name="Sisällön paikkamerkki 5">
            <a:extLst>
              <a:ext uri="{FF2B5EF4-FFF2-40B4-BE49-F238E27FC236}">
                <a16:creationId xmlns:a16="http://schemas.microsoft.com/office/drawing/2014/main" id="{43DC96B3-59C9-45F8-84EF-5EC7B199C4D8}"/>
              </a:ext>
            </a:extLst>
          </p:cNvPr>
          <p:cNvSpPr>
            <a:spLocks noGrp="1"/>
          </p:cNvSpPr>
          <p:nvPr>
            <p:ph sz="quarter" idx="4"/>
          </p:nvPr>
        </p:nvSpPr>
        <p:spPr>
          <a:xfrm>
            <a:off x="6163541" y="2025647"/>
            <a:ext cx="1775256" cy="2717801"/>
          </a:xfrm>
        </p:spPr>
        <p:txBody>
          <a:bodyPr vert="horz" lIns="91440" tIns="45720" rIns="91440" bIns="45720" rtlCol="0" anchor="t">
            <a:noAutofit/>
          </a:bodyPr>
          <a:lstStyle/>
          <a:p>
            <a:r>
              <a:rPr lang="fi-FI" sz="2000"/>
              <a:t>Eleet</a:t>
            </a:r>
          </a:p>
          <a:p>
            <a:r>
              <a:rPr lang="fi-FI" sz="2000"/>
              <a:t>Ilmeet</a:t>
            </a:r>
          </a:p>
          <a:p>
            <a:r>
              <a:rPr lang="fi-FI" sz="2000"/>
              <a:t>Äänenpainot</a:t>
            </a:r>
          </a:p>
          <a:p>
            <a:r>
              <a:rPr lang="fi-FI" sz="2000"/>
              <a:t>Hiljaisuus</a:t>
            </a:r>
          </a:p>
        </p:txBody>
      </p:sp>
      <p:sp>
        <p:nvSpPr>
          <p:cNvPr id="7" name="Tekstiruutu 6">
            <a:extLst>
              <a:ext uri="{FF2B5EF4-FFF2-40B4-BE49-F238E27FC236}">
                <a16:creationId xmlns:a16="http://schemas.microsoft.com/office/drawing/2014/main" id="{917FAD52-8336-49AB-BF0D-FF572F5A25F9}"/>
              </a:ext>
            </a:extLst>
          </p:cNvPr>
          <p:cNvSpPr txBox="1"/>
          <p:nvPr/>
        </p:nvSpPr>
        <p:spPr>
          <a:xfrm>
            <a:off x="7772400" y="1996787"/>
            <a:ext cx="2743199" cy="22313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20000"/>
              </a:lnSpc>
              <a:spcBef>
                <a:spcPts val="1000"/>
              </a:spcBef>
              <a:buFont typeface="Arial"/>
              <a:buChar char="•"/>
            </a:pPr>
            <a:r>
              <a:rPr lang="fi-FI" sz="2000"/>
              <a:t>Kosketus</a:t>
            </a:r>
            <a:endParaRPr lang="en-US" sz="2000">
              <a:ea typeface="+mn-lt"/>
              <a:cs typeface="+mn-lt"/>
            </a:endParaRPr>
          </a:p>
          <a:p>
            <a:pPr marL="285750" indent="-285750">
              <a:lnSpc>
                <a:spcPct val="120000"/>
              </a:lnSpc>
              <a:spcBef>
                <a:spcPts val="1000"/>
              </a:spcBef>
              <a:buFont typeface="Arial"/>
              <a:buChar char="•"/>
            </a:pPr>
            <a:r>
              <a:rPr lang="fi-FI" sz="2000">
                <a:ea typeface="+mn-lt"/>
                <a:cs typeface="+mn-lt"/>
              </a:rPr>
              <a:t>Kuunteleminen</a:t>
            </a:r>
            <a:endParaRPr lang="en-US" sz="2000">
              <a:ea typeface="+mn-lt"/>
              <a:cs typeface="+mn-lt"/>
            </a:endParaRPr>
          </a:p>
          <a:p>
            <a:pPr marL="285750" indent="-285750">
              <a:lnSpc>
                <a:spcPct val="120000"/>
              </a:lnSpc>
              <a:spcBef>
                <a:spcPts val="1000"/>
              </a:spcBef>
              <a:buFont typeface="Arial"/>
              <a:buChar char="•"/>
            </a:pPr>
            <a:r>
              <a:rPr lang="fi-FI" sz="2000">
                <a:ea typeface="+mn-lt"/>
                <a:cs typeface="+mn-lt"/>
              </a:rPr>
              <a:t>Läheisyys</a:t>
            </a:r>
            <a:endParaRPr lang="en-US" sz="2000">
              <a:ea typeface="+mn-lt"/>
              <a:cs typeface="+mn-lt"/>
            </a:endParaRPr>
          </a:p>
          <a:p>
            <a:pPr marL="285750" indent="-285750">
              <a:lnSpc>
                <a:spcPct val="120000"/>
              </a:lnSpc>
              <a:spcBef>
                <a:spcPts val="1000"/>
              </a:spcBef>
              <a:buFont typeface="Arial"/>
              <a:buChar char="•"/>
            </a:pPr>
            <a:r>
              <a:rPr lang="fi-FI" sz="2000">
                <a:ea typeface="+mn-lt"/>
                <a:cs typeface="+mn-lt"/>
              </a:rPr>
              <a:t>Oman tilan antaminen</a:t>
            </a:r>
            <a:endParaRPr lang="en-US" sz="2000">
              <a:ea typeface="+mn-lt"/>
              <a:cs typeface="+mn-lt"/>
            </a:endParaRPr>
          </a:p>
          <a:p>
            <a:pPr algn="l"/>
            <a:endParaRPr lang="fi-FI"/>
          </a:p>
        </p:txBody>
      </p:sp>
    </p:spTree>
    <p:extLst>
      <p:ext uri="{BB962C8B-B14F-4D97-AF65-F5344CB8AC3E}">
        <p14:creationId xmlns:p14="http://schemas.microsoft.com/office/powerpoint/2010/main" val="2370363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A5D405-FFB4-4653-AC5E-4D0E79E72212}"/>
              </a:ext>
            </a:extLst>
          </p:cNvPr>
          <p:cNvSpPr>
            <a:spLocks noGrp="1"/>
          </p:cNvSpPr>
          <p:nvPr>
            <p:ph type="title"/>
          </p:nvPr>
        </p:nvSpPr>
        <p:spPr>
          <a:xfrm>
            <a:off x="1340572" y="2722677"/>
            <a:ext cx="9905998" cy="1478570"/>
          </a:xfrm>
        </p:spPr>
        <p:txBody>
          <a:bodyPr>
            <a:normAutofit fontScale="90000"/>
          </a:bodyPr>
          <a:lstStyle/>
          <a:p>
            <a:r>
              <a:rPr lang="fi-FI" b="1">
                <a:ea typeface="+mj-lt"/>
                <a:cs typeface="+mj-lt"/>
              </a:rPr>
              <a:t>MYÖNTEISTÄ</a:t>
            </a:r>
            <a:r>
              <a:rPr lang="fi-FI">
                <a:ea typeface="+mj-lt"/>
                <a:cs typeface="+mj-lt"/>
              </a:rPr>
              <a:t> JA </a:t>
            </a:r>
            <a:r>
              <a:rPr lang="fi-FI" b="1">
                <a:ea typeface="+mj-lt"/>
                <a:cs typeface="+mj-lt"/>
              </a:rPr>
              <a:t>RAKENTAVAA</a:t>
            </a:r>
            <a:r>
              <a:rPr lang="fi-FI">
                <a:ea typeface="+mj-lt"/>
                <a:cs typeface="+mj-lt"/>
              </a:rPr>
              <a:t> VUOROVAIKUTUSTA ON:</a:t>
            </a:r>
            <a:br>
              <a:rPr lang="fi-FI">
                <a:ea typeface="+mj-lt"/>
                <a:cs typeface="+mj-lt"/>
              </a:rPr>
            </a:br>
            <a:br>
              <a:rPr lang="fi-FI">
                <a:ea typeface="+mj-lt"/>
                <a:cs typeface="+mj-lt"/>
              </a:rPr>
            </a:br>
            <a:r>
              <a:rPr lang="fi-FI">
                <a:ea typeface="+mj-lt"/>
                <a:cs typeface="+mj-lt"/>
              </a:rPr>
              <a:t>-ROHKAISU JA KANNUSTAMINEN</a:t>
            </a:r>
            <a:br>
              <a:rPr lang="fi-FI">
                <a:ea typeface="+mj-lt"/>
                <a:cs typeface="+mj-lt"/>
              </a:rPr>
            </a:br>
            <a:r>
              <a:rPr lang="fi-FI">
                <a:ea typeface="+mj-lt"/>
                <a:cs typeface="+mj-lt"/>
              </a:rPr>
              <a:t>-TARKKAAVAINEN LÄSNÄOLO</a:t>
            </a:r>
            <a:br>
              <a:rPr lang="fi-FI">
                <a:ea typeface="+mj-lt"/>
                <a:cs typeface="+mj-lt"/>
              </a:rPr>
            </a:br>
            <a:r>
              <a:rPr lang="fi-FI">
                <a:ea typeface="+mj-lt"/>
                <a:cs typeface="+mj-lt"/>
              </a:rPr>
              <a:t>-MYÖNTEINEN, MUTTA REALISTINEN PALAUTE</a:t>
            </a:r>
            <a:br>
              <a:rPr lang="fi-FI">
                <a:ea typeface="+mj-lt"/>
                <a:cs typeface="+mj-lt"/>
              </a:rPr>
            </a:br>
            <a:r>
              <a:rPr lang="fi-FI">
                <a:ea typeface="+mj-lt"/>
                <a:cs typeface="+mj-lt"/>
              </a:rPr>
              <a:t>-TUKI JA KUUNTELEMINEN</a:t>
            </a:r>
            <a:br>
              <a:rPr lang="fi-FI">
                <a:ea typeface="+mj-lt"/>
                <a:cs typeface="+mj-lt"/>
              </a:rPr>
            </a:br>
            <a:r>
              <a:rPr lang="fi-FI">
                <a:ea typeface="+mj-lt"/>
                <a:cs typeface="+mj-lt"/>
              </a:rPr>
              <a:t>-MYÖTÄTUNTO JA HUOMIOIMINEN</a:t>
            </a:r>
            <a:br>
              <a:rPr lang="fi-FI">
                <a:ea typeface="+mj-lt"/>
                <a:cs typeface="+mj-lt"/>
              </a:rPr>
            </a:br>
            <a:r>
              <a:rPr lang="fi-FI">
                <a:ea typeface="+mj-lt"/>
                <a:cs typeface="+mj-lt"/>
              </a:rPr>
              <a:t>-ILAHDUTTAMINEN</a:t>
            </a:r>
            <a:br>
              <a:rPr lang="fi-FI">
                <a:ea typeface="+mj-lt"/>
                <a:cs typeface="+mj-lt"/>
              </a:rPr>
            </a:br>
            <a:endParaRPr lang="fi-FI">
              <a:ea typeface="+mj-lt"/>
              <a:cs typeface="+mj-lt"/>
            </a:endParaRPr>
          </a:p>
        </p:txBody>
      </p:sp>
    </p:spTree>
    <p:extLst>
      <p:ext uri="{BB962C8B-B14F-4D97-AF65-F5344CB8AC3E}">
        <p14:creationId xmlns:p14="http://schemas.microsoft.com/office/powerpoint/2010/main" val="369245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511F65-552C-4368-8037-7E639ED9D6B3}"/>
              </a:ext>
            </a:extLst>
          </p:cNvPr>
          <p:cNvSpPr>
            <a:spLocks noGrp="1"/>
          </p:cNvSpPr>
          <p:nvPr>
            <p:ph type="title"/>
          </p:nvPr>
        </p:nvSpPr>
        <p:spPr>
          <a:xfrm>
            <a:off x="1531072" y="2809268"/>
            <a:ext cx="9905998" cy="1478570"/>
          </a:xfrm>
        </p:spPr>
        <p:txBody>
          <a:bodyPr>
            <a:normAutofit fontScale="90000"/>
          </a:bodyPr>
          <a:lstStyle/>
          <a:p>
            <a:r>
              <a:rPr lang="fi-FI" b="1">
                <a:ea typeface="+mj-lt"/>
                <a:cs typeface="+mj-lt"/>
              </a:rPr>
              <a:t>RAKENTAVASSA VUOROVAIKUTUKSESSA</a:t>
            </a:r>
            <a:r>
              <a:rPr lang="fi-FI">
                <a:ea typeface="+mj-lt"/>
                <a:cs typeface="+mj-lt"/>
              </a:rPr>
              <a:t> EI VÄLTTÄMÄTTÄ TARVITA SUURIA TEKOJA, VAAN KYSE ON ARJEN KANSSAKÄYMISESTÄ, JOKA KOOSTUU PIENISTÄ KANNUSTAVISTA JA ROHKAISEVISTA ELEISTÄ SEKÄ TOISTA TUKEVASTA ILMAISUSTA.</a:t>
            </a:r>
            <a:br>
              <a:rPr lang="fi-FI">
                <a:ea typeface="+mj-lt"/>
                <a:cs typeface="+mj-lt"/>
              </a:rPr>
            </a:br>
            <a:endParaRPr lang="fi-FI">
              <a:ea typeface="+mj-lt"/>
              <a:cs typeface="+mj-lt"/>
            </a:endParaRPr>
          </a:p>
        </p:txBody>
      </p:sp>
    </p:spTree>
    <p:extLst>
      <p:ext uri="{BB962C8B-B14F-4D97-AF65-F5344CB8AC3E}">
        <p14:creationId xmlns:p14="http://schemas.microsoft.com/office/powerpoint/2010/main" val="1228231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C01EAA-39E8-4BC1-84CC-FBD747D6E875}"/>
              </a:ext>
            </a:extLst>
          </p:cNvPr>
          <p:cNvSpPr>
            <a:spLocks noGrp="1"/>
          </p:cNvSpPr>
          <p:nvPr>
            <p:ph type="title"/>
          </p:nvPr>
        </p:nvSpPr>
        <p:spPr>
          <a:xfrm>
            <a:off x="1253981" y="2480223"/>
            <a:ext cx="9905998" cy="1478570"/>
          </a:xfrm>
        </p:spPr>
        <p:txBody>
          <a:bodyPr>
            <a:normAutofit fontScale="90000"/>
          </a:bodyPr>
          <a:lstStyle/>
          <a:p>
            <a:pPr algn="ctr"/>
            <a:r>
              <a:rPr lang="fi-FI">
                <a:ea typeface="+mj-lt"/>
                <a:cs typeface="+mj-lt"/>
              </a:rPr>
              <a:t>JOS ON KOVIN ITSEKRIITTINEN TAI KIELTEINEN ITSEÄÄN KOHTAAN, NEGATIIVISIA TUNTEITA JA AJATUKSIA TULEE HELPOSTI KOHDISTANEEKSI MYÖS TOISIIN. KIELTEISIÄ MALLEJA JA TUNTEITA ON MAHDOLLISTA OPPIA HUOMAAMAAN JA KORVAAMAAN NIITÄ RAKENTAVAMMILLA JA MYÖNTEISEMMILLÄ VAIHTOEHDOILLA.</a:t>
            </a:r>
            <a:br>
              <a:rPr lang="fi-FI">
                <a:ea typeface="+mj-lt"/>
                <a:cs typeface="+mj-lt"/>
              </a:rPr>
            </a:br>
            <a:br>
              <a:rPr lang="fi-FI">
                <a:ea typeface="+mj-lt"/>
                <a:cs typeface="+mj-lt"/>
              </a:rPr>
            </a:br>
            <a:r>
              <a:rPr lang="fi-FI">
                <a:ea typeface="+mj-lt"/>
                <a:cs typeface="+mj-lt"/>
              </a:rPr>
              <a:t>-</a:t>
            </a:r>
            <a:r>
              <a:rPr lang="fi-FI" b="1" i="1">
                <a:ea typeface="+mj-lt"/>
                <a:cs typeface="+mj-lt"/>
              </a:rPr>
              <a:t>TÄSSÄ ASIASSA OHJAAJAN TULEE OLLA SKARPPINA!-</a:t>
            </a:r>
            <a:endParaRPr lang="fi-FI">
              <a:ea typeface="+mj-lt"/>
              <a:cs typeface="+mj-lt"/>
            </a:endParaRPr>
          </a:p>
          <a:p>
            <a:endParaRPr lang="fi-FI"/>
          </a:p>
        </p:txBody>
      </p:sp>
    </p:spTree>
    <p:extLst>
      <p:ext uri="{BB962C8B-B14F-4D97-AF65-F5344CB8AC3E}">
        <p14:creationId xmlns:p14="http://schemas.microsoft.com/office/powerpoint/2010/main" val="181262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771E0BC-B934-4C74-A7E9-DDD089417606}"/>
              </a:ext>
            </a:extLst>
          </p:cNvPr>
          <p:cNvSpPr>
            <a:spLocks noGrp="1"/>
          </p:cNvSpPr>
          <p:nvPr>
            <p:ph idx="1"/>
          </p:nvPr>
        </p:nvSpPr>
        <p:spPr>
          <a:xfrm>
            <a:off x="1178582" y="1357390"/>
            <a:ext cx="9868829" cy="4433811"/>
          </a:xfrm>
        </p:spPr>
        <p:txBody>
          <a:bodyPr vert="horz" lIns="91440" tIns="45720" rIns="91440" bIns="45720" rtlCol="0" anchor="t">
            <a:normAutofit lnSpcReduction="10000"/>
          </a:bodyPr>
          <a:lstStyle/>
          <a:p>
            <a:pPr marL="0" indent="0">
              <a:buNone/>
            </a:pPr>
            <a:r>
              <a:rPr lang="fi-FI" cap="all">
                <a:ea typeface="+mn-lt"/>
                <a:cs typeface="+mn-lt"/>
              </a:rPr>
              <a:t>Vuo­ro­vai­ku­tuk­ses­sa tar­vi­taan ky­kyä eläy­tyä</a:t>
            </a:r>
            <a:br>
              <a:rPr lang="fi-FI" cap="all">
                <a:ea typeface="+mn-lt"/>
                <a:cs typeface="+mn-lt"/>
              </a:rPr>
            </a:br>
            <a:r>
              <a:rPr lang="fi-FI" cap="all">
                <a:ea typeface="+mn-lt"/>
                <a:cs typeface="+mn-lt"/>
              </a:rPr>
              <a:t> toi­sen ih­mi­sen mie­len­ti­loi­hin</a:t>
            </a:r>
            <a:br>
              <a:rPr lang="fi-FI" cap="all">
                <a:ea typeface="+mn-lt"/>
                <a:cs typeface="+mn-lt"/>
              </a:rPr>
            </a:br>
            <a:r>
              <a:rPr lang="fi-FI" cap="all">
                <a:ea typeface="+mn-lt"/>
                <a:cs typeface="+mn-lt"/>
              </a:rPr>
              <a:t> </a:t>
            </a:r>
            <a:br>
              <a:rPr lang="fi-FI" cap="all">
                <a:ea typeface="+mn-lt"/>
                <a:cs typeface="+mn-lt"/>
              </a:rPr>
            </a:br>
            <a:r>
              <a:rPr lang="fi-FI" b="1" cap="all">
                <a:ea typeface="+mn-lt"/>
                <a:cs typeface="+mn-lt"/>
              </a:rPr>
              <a:t>Empatia</a:t>
            </a:r>
            <a:r>
              <a:rPr lang="fi-FI" cap="all">
                <a:ea typeface="+mn-lt"/>
                <a:cs typeface="+mn-lt"/>
              </a:rPr>
              <a:t> tarkoittaa kykyä eläytyä toisen ihmisen tunteisiin ja mielentiloihin. Se on sosiaalisten taitojen kulmakivi, jota tarvitaan kaikissa ihmissuhteissa ja sosiaalisessa vuorovaikutuksessa. </a:t>
            </a:r>
            <a:br>
              <a:rPr lang="fi-FI" cap="all">
                <a:ea typeface="+mn-lt"/>
                <a:cs typeface="+mn-lt"/>
              </a:rPr>
            </a:br>
            <a:br>
              <a:rPr lang="fi-FI" cap="all">
                <a:ea typeface="+mn-lt"/>
                <a:cs typeface="+mn-lt"/>
              </a:rPr>
            </a:br>
            <a:r>
              <a:rPr lang="fi-FI" cap="all">
                <a:ea typeface="+mn-lt"/>
                <a:cs typeface="+mn-lt"/>
              </a:rPr>
              <a:t>…empatiaa opitaan ja harjoitellaan koko elämä….</a:t>
            </a:r>
            <a:br>
              <a:rPr lang="fi-FI" cap="all">
                <a:ea typeface="+mn-lt"/>
                <a:cs typeface="+mn-lt"/>
              </a:rPr>
            </a:br>
            <a:endParaRPr lang="fi-FI" cap="all">
              <a:ea typeface="+mn-lt"/>
              <a:cs typeface="+mn-lt"/>
            </a:endParaRPr>
          </a:p>
        </p:txBody>
      </p:sp>
    </p:spTree>
    <p:extLst>
      <p:ext uri="{BB962C8B-B14F-4D97-AF65-F5344CB8AC3E}">
        <p14:creationId xmlns:p14="http://schemas.microsoft.com/office/powerpoint/2010/main" val="40032609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iri">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Application>Microsoft Office PowerPoint</Application>
  <PresentationFormat>Laajakuva</PresentationFormat>
  <Slides>18</Slides>
  <Notes>1</Notes>
  <HiddenSlides>0</HiddenSlides>
  <ScaleCrop>false</ScaleCrop>
  <HeadingPairs>
    <vt:vector size="4" baseType="variant">
      <vt:variant>
        <vt:lpstr>Teema</vt:lpstr>
      </vt:variant>
      <vt:variant>
        <vt:i4>1</vt:i4>
      </vt:variant>
      <vt:variant>
        <vt:lpstr>Dian otsikot</vt:lpstr>
      </vt:variant>
      <vt:variant>
        <vt:i4>18</vt:i4>
      </vt:variant>
    </vt:vector>
  </HeadingPairs>
  <TitlesOfParts>
    <vt:vector size="19" baseType="lpstr">
      <vt:lpstr>Piiri</vt:lpstr>
      <vt:lpstr>vuorovaikutustaidot</vt:lpstr>
      <vt:lpstr>PowerPoint-esitys</vt:lpstr>
      <vt:lpstr>Hyvä vuorovaikutus perustuu</vt:lpstr>
      <vt:lpstr>Kasvatusalan ammattilaisten keskeinen työkalu on hyvät vuorovaikutustaidot</vt:lpstr>
      <vt:lpstr>Sanaton viestintä voittaa, jos sanattoman ja sanallisen vuorovaikutuksen välillä on ristiriitaa!</vt:lpstr>
      <vt:lpstr>MYÖNTEISTÄ JA RAKENTAVAA VUOROVAIKUTUSTA ON:  -ROHKAISU JA KANNUSTAMINEN -TARKKAAVAINEN LÄSNÄOLO -MYÖNTEINEN, MUTTA REALISTINEN PALAUTE -TUKI JA KUUNTELEMINEN -MYÖTÄTUNTO JA HUOMIOIMINEN -ILAHDUTTAMINEN </vt:lpstr>
      <vt:lpstr>RAKENTAVASSA VUOROVAIKUTUKSESSA EI VÄLTTÄMÄTTÄ TARVITA SUURIA TEKOJA, VAAN KYSE ON ARJEN KANSSAKÄYMISESTÄ, JOKA KOOSTUU PIENISTÄ KANNUSTAVISTA JA ROHKAISEVISTA ELEISTÄ SEKÄ TOISTA TUKEVASTA ILMAISUSTA. </vt:lpstr>
      <vt:lpstr>JOS ON KOVIN ITSEKRIITTINEN TAI KIELTEINEN ITSEÄÄN KOHTAAN, NEGATIIVISIA TUNTEITA JA AJATUKSIA TULEE HELPOSTI KOHDISTANEEKSI MYÖS TOISIIN. KIELTEISIÄ MALLEJA JA TUNTEITA ON MAHDOLLISTA OPPIA HUOMAAMAAN JA KORVAAMAAN NIITÄ RAKENTAVAMMILLA JA MYÖNTEISEMMILLÄ VAIHTOEHDOILLA.  -TÄSSÄ ASIASSA OHJAAJAN TULEE OLLA SKARPPINA!- </vt:lpstr>
      <vt:lpstr>PowerPoint-esitys</vt:lpstr>
      <vt:lpstr>PowerPoint-esitys</vt:lpstr>
      <vt:lpstr>VUOROVAIKUTUKSEEN KUULUU MYÖS RAJOJEN ASETTAMINEN JA JÄMÄKKYYS  JÄMÄKÄN VUOROVAIKUTUKSEN LÄHTÖKOHTIA ON OMIEN TARPEIDEN JA TAVOITTEIDEN TUNTEMINEN. LISÄKSI TARVITAAN KYKYÄ TUNNISTAA OMAA HYVINVOINTIA LISÄÄVÄT JA HEIKENTÄVÄT ASIAT. JÄMÄKKYYDEN, ROHKEUDEN JA SITKEYDEN YHDISTELMÄÄ KUTSUTAAN MYÖS ASSERTIIVISUUDEKSI.   </vt:lpstr>
      <vt:lpstr>JÄMÄKKYYS TARKOITTAA MYÖS KYKYÄ  ARVOSTAA OMIA NÄKEMYKSIÄ TUODA ESIIN MIELIPITEITÄ JA AJATUKSIA PUOLUSTAA ROHKEASTI OMAA NÄKÖKULMAA VIEDÄ SITKEÄSTI ALOITTEITA ETEENPÄIN YRITTÄÄ TOISTUVASTI JÄTTÄÄ TAKAISKUT TAAKSE NIIDEN KÄSITTELYN JÄLKEEN.  </vt:lpstr>
      <vt:lpstr>JÄMÄKKYYS ON  YHTEYDESSÄ MYÖNTEISEEN MINÄKUVAAN, ITSELUOTTAMUKSEEN JA HYVÄÄN ITSETUNTOON. JÄMÄKKYYS ON KYKYÄ TUNNISTAA, MÄÄRITELLÄ JA ILMAISTA OMAT RAJAT HYVINVOINTIA LISÄÄVÄLLÄ TAVALLA. RAJAT OVAT TARPEEN NIIN OMAN ITSENSÄ KOHTELUSSA KUIN SIINÄ, MITEN ANTAA TOISTEN KOHDELLA ITSEÄÄN. </vt:lpstr>
      <vt:lpstr>Muista!</vt:lpstr>
      <vt:lpstr>Mitä on tapahtunut? Miten kohtaisit heidät?</vt:lpstr>
      <vt:lpstr>PowerPoint-esitys</vt:lpstr>
      <vt:lpstr>PowerPoint-esitys</vt:lpstr>
      <vt:lpstr>harjoituksia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
  <cp:revision>1</cp:revision>
  <dcterms:created xsi:type="dcterms:W3CDTF">2022-02-03T09:41:35Z</dcterms:created>
  <dcterms:modified xsi:type="dcterms:W3CDTF">2022-02-07T11:13:55Z</dcterms:modified>
</cp:coreProperties>
</file>