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1"/>
  </p:notesMasterIdLst>
  <p:handoutMasterIdLst>
    <p:handoutMasterId r:id="rId22"/>
  </p:handoutMasterIdLst>
  <p:sldIdLst>
    <p:sldId id="361" r:id="rId4"/>
    <p:sldId id="357" r:id="rId5"/>
    <p:sldId id="362" r:id="rId6"/>
    <p:sldId id="375" r:id="rId7"/>
    <p:sldId id="365" r:id="rId8"/>
    <p:sldId id="366" r:id="rId9"/>
    <p:sldId id="367" r:id="rId10"/>
    <p:sldId id="368" r:id="rId11"/>
    <p:sldId id="373" r:id="rId12"/>
    <p:sldId id="363" r:id="rId13"/>
    <p:sldId id="369" r:id="rId14"/>
    <p:sldId id="370" r:id="rId15"/>
    <p:sldId id="364" r:id="rId16"/>
    <p:sldId id="372" r:id="rId17"/>
    <p:sldId id="371" r:id="rId18"/>
    <p:sldId id="374" r:id="rId19"/>
    <p:sldId id="376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6174BECB-EC2C-4D4A-A44A-D1DB502DE1E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4831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F58F5861-A3DF-49D8-B4D3-E60261C80F9B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90477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DDB474FF-EDBC-4F2D-8B1D-0CCC6D49A2D0}" type="slidenum">
              <a:rPr lang="en-US" altLang="fi-FI" sz="1200"/>
              <a:pPr/>
              <a:t>1</a:t>
            </a:fld>
            <a:endParaRPr lang="en-US" altLang="fi-FI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044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D470755-A527-4212-9B5A-280E430BDB83}" type="slidenum">
              <a:rPr lang="en-US" altLang="fi-FI" sz="1200"/>
              <a:pPr/>
              <a:t>10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799133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11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55578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12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2676782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D470755-A527-4212-9B5A-280E430BDB83}" type="slidenum">
              <a:rPr lang="en-US" altLang="fi-FI" sz="1200"/>
              <a:pPr/>
              <a:t>13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159063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14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2869080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D470755-A527-4212-9B5A-280E430BDB83}" type="slidenum">
              <a:rPr lang="en-US" altLang="fi-FI" sz="1200"/>
              <a:pPr/>
              <a:t>15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254438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16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2039811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17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320255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D470755-A527-4212-9B5A-280E430BDB83}" type="slidenum">
              <a:rPr lang="en-US" altLang="fi-FI" sz="1200"/>
              <a:pPr/>
              <a:t>2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368739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3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139812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4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277998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5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272578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6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369485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7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229746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8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393492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fld id="{4B18763A-5CB0-44C4-9FCE-5B97EDF2E435}" type="slidenum">
              <a:rPr lang="en-US" altLang="fi-FI" sz="1200"/>
              <a:pPr/>
              <a:t>9</a:t>
            </a:fld>
            <a:endParaRPr lang="en-US" altLang="fi-FI" sz="1200"/>
          </a:p>
        </p:txBody>
      </p:sp>
    </p:spTree>
    <p:extLst>
      <p:ext uri="{BB962C8B-B14F-4D97-AF65-F5344CB8AC3E}">
        <p14:creationId xmlns:p14="http://schemas.microsoft.com/office/powerpoint/2010/main" val="37950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5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8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1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24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9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88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3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34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01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8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8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7360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42886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3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7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7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09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47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7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9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1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6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8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3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fi-FI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B74DB4F1-2DF9-4CA0-99FC-0AC08EE4219E}" type="slidenum">
              <a:rPr lang="en-US" altLang="fi-FI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fi-FI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fi-FI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90" r:id="rId14"/>
    <p:sldLayoutId id="2147483791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fi-FI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38AAF2F7-6614-4325-83F5-020C1238F03F}" type="slidenum">
              <a:rPr lang="en-US" altLang="fi-FI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fi-FI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fi-FI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fi-FI" sz="4400" dirty="0" err="1" smtClean="0">
                <a:solidFill>
                  <a:schemeClr val="bg1"/>
                </a:solidFill>
                <a:latin typeface="Arial Narrow Bold" pitchFamily="-84" charset="0"/>
              </a:rPr>
              <a:t>KOULUASIOITA</a:t>
            </a:r>
            <a:r>
              <a:rPr lang="en-US" altLang="fi-FI" sz="2000" dirty="0" err="1" smtClean="0">
                <a:solidFill>
                  <a:srgbClr val="01B4E7"/>
                </a:solidFill>
                <a:latin typeface="Georgia" panose="02040502050405020303" pitchFamily="18" charset="0"/>
              </a:rPr>
              <a:t>Subject</a:t>
            </a:r>
            <a:endParaRPr lang="en-US" altLang="fi-FI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fi-FI" sz="2000" dirty="0" smtClean="0">
                <a:solidFill>
                  <a:srgbClr val="01B4E7"/>
                </a:solidFill>
                <a:latin typeface="Georgia" panose="02040502050405020303" pitchFamily="18" charset="0"/>
              </a:rPr>
              <a:t>Simo Veistola </a:t>
            </a:r>
            <a:endParaRPr lang="en-US" altLang="fi-FI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fi-FI" sz="2000" dirty="0" smtClean="0">
                <a:solidFill>
                  <a:srgbClr val="01B4E7"/>
                </a:solidFill>
                <a:latin typeface="Georgia" panose="02040502050405020303" pitchFamily="18" charset="0"/>
              </a:rPr>
              <a:t>21.6.2016</a:t>
            </a:r>
          </a:p>
          <a:p>
            <a:pPr eaLnBrk="1" hangingPunct="1"/>
            <a:endParaRPr lang="en-US" altLang="fi-FI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endParaRPr lang="en-US" altLang="fi-FI" sz="2000" dirty="0" smtClean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endParaRPr lang="en-US" altLang="fi-FI" sz="2000" dirty="0">
              <a:solidFill>
                <a:srgbClr val="01B4E7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sz="3600" dirty="0" smtClean="0">
                <a:latin typeface="Arial Narrow" panose="020B0606020202030204" pitchFamily="34" charset="0"/>
              </a:rPr>
              <a:t>LYSEOLLA</a:t>
            </a:r>
            <a:endParaRPr lang="en-US" altLang="fi-FI" sz="3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68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TUNTIJAKOKOKEILU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REAALIAINEISSA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85800" y="25908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Voi jättää pakollisia kursseja pois</a:t>
            </a:r>
          </a:p>
          <a:p>
            <a:r>
              <a:rPr lang="fi-FI" dirty="0"/>
              <a:t> </a:t>
            </a:r>
            <a:r>
              <a:rPr lang="fi-FI" dirty="0" smtClean="0"/>
              <a:t>Kahdesta korista (</a:t>
            </a:r>
            <a:r>
              <a:rPr lang="fi-FI" dirty="0" err="1" smtClean="0"/>
              <a:t>luma</a:t>
            </a:r>
            <a:r>
              <a:rPr lang="fi-FI" dirty="0" smtClean="0"/>
              <a:t> &amp; </a:t>
            </a:r>
            <a:r>
              <a:rPr lang="fi-FI" dirty="0" err="1" smtClean="0"/>
              <a:t>yhteisk</a:t>
            </a:r>
            <a:r>
              <a:rPr lang="fi-FI" dirty="0" smtClean="0"/>
              <a:t>./katsomus) valitaan 9 molemmista</a:t>
            </a:r>
          </a:p>
          <a:p>
            <a:r>
              <a:rPr lang="fi-FI" dirty="0" smtClean="0"/>
              <a:t>Tulevat ykköset jo kyselevät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7430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KEHITTÄJÄVERKOSTO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INNOVATIIVISET LUKIOT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85800" y="2590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Etä</a:t>
            </a:r>
            <a:r>
              <a:rPr lang="fi-FI" dirty="0" smtClean="0"/>
              <a:t>- ja verkko-opetus</a:t>
            </a:r>
          </a:p>
          <a:p>
            <a:r>
              <a:rPr lang="fi-FI" dirty="0" smtClean="0"/>
              <a:t>Amk-opintoja</a:t>
            </a:r>
          </a:p>
          <a:p>
            <a:r>
              <a:rPr lang="fi-FI" dirty="0" smtClean="0"/>
              <a:t>Jne.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83968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sz="3600" dirty="0" smtClean="0">
                <a:latin typeface="Arial Narrow" panose="020B0606020202030204" pitchFamily="34" charset="0"/>
              </a:rPr>
              <a:t>SEUTUKUNNALLA</a:t>
            </a:r>
            <a:endParaRPr lang="en-US" altLang="fi-FI" sz="3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28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OPPILAITOSYHTEISTYÖ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MUUTOKSET</a:t>
            </a:r>
            <a:endParaRPr lang="en-US" altLang="fi-FI" sz="36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685800" y="2590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LUKIO JA FAI?</a:t>
            </a:r>
          </a:p>
          <a:p>
            <a:r>
              <a:rPr lang="fi-FI" dirty="0" smtClean="0"/>
              <a:t>LUKIO JA WAHREN-OPISTO?</a:t>
            </a:r>
          </a:p>
        </p:txBody>
      </p:sp>
    </p:spTree>
    <p:extLst>
      <p:ext uri="{BB962C8B-B14F-4D97-AF65-F5344CB8AC3E}">
        <p14:creationId xmlns:p14="http://schemas.microsoft.com/office/powerpoint/2010/main" val="403550252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sz="3600" dirty="0" smtClean="0">
                <a:latin typeface="Arial Narrow" panose="020B0606020202030204" pitchFamily="34" charset="0"/>
              </a:rPr>
              <a:t>FORSSASSA</a:t>
            </a:r>
            <a:endParaRPr lang="en-US" altLang="fi-FI" sz="3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25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PALVELURAKENNESELVITYS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MUUTOKSET</a:t>
            </a:r>
            <a:endParaRPr lang="en-US" altLang="fi-FI" sz="36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685800" y="2590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ISOMPIA YKSIKÖITÄ?</a:t>
            </a:r>
          </a:p>
          <a:p>
            <a:r>
              <a:rPr lang="fi-FI" dirty="0" smtClean="0"/>
              <a:t>PERUSOPETUKSEEN SAMOIN?</a:t>
            </a:r>
          </a:p>
        </p:txBody>
      </p:sp>
    </p:spTree>
    <p:extLst>
      <p:ext uri="{BB962C8B-B14F-4D97-AF65-F5344CB8AC3E}">
        <p14:creationId xmlns:p14="http://schemas.microsoft.com/office/powerpoint/2010/main" val="380601194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KESKUSTELUA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KESKUSTELUA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85800" y="25908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KIKY</a:t>
            </a:r>
            <a:br>
              <a:rPr lang="fi-FI" dirty="0" smtClean="0"/>
            </a:br>
            <a:r>
              <a:rPr lang="fi-FI" dirty="0" smtClean="0"/>
              <a:t>YLIOPISTOIHIN PÄÄSY</a:t>
            </a:r>
          </a:p>
          <a:p>
            <a:r>
              <a:rPr lang="fi-FI" dirty="0" smtClean="0"/>
              <a:t>SÄHKÖINEN YLIOPPILASTUTKINTO</a:t>
            </a:r>
          </a:p>
          <a:p>
            <a:r>
              <a:rPr lang="fi-FI" dirty="0" smtClean="0"/>
              <a:t>OPS JA TUNTIJAKOKOKEILU</a:t>
            </a:r>
          </a:p>
          <a:p>
            <a:r>
              <a:rPr lang="fi-FI" dirty="0" smtClean="0"/>
              <a:t>ORGANISAATIOMUUTOSESITYKSET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0674089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sz="3600" dirty="0" smtClean="0">
                <a:latin typeface="Arial Narrow" panose="020B0606020202030204" pitchFamily="34" charset="0"/>
              </a:rPr>
              <a:t>VALTAKUNNASSA</a:t>
            </a:r>
            <a:endParaRPr lang="en-US" altLang="fi-FI" sz="36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KIKY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dirty="0" smtClean="0">
                <a:latin typeface="Georgia" panose="02040502050405020303" pitchFamily="18" charset="0"/>
              </a:rPr>
              <a:t>EI LISÄÄ KOULUPÄIVIÄ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dirty="0" smtClean="0">
                <a:latin typeface="Georgia" panose="02040502050405020303" pitchFamily="18" charset="0"/>
              </a:rPr>
              <a:t>OPETTAJIEN YT-AIKAA LISÄTÄÄN.</a:t>
            </a:r>
            <a:endParaRPr lang="en-US" altLang="fi-FI" sz="36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YLIOPISTOIHIN PÄÄSY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YLIOPPILASTODISTUKSILLA SUORAAN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dirty="0" err="1">
                <a:latin typeface="Georgia" panose="02040502050405020303" pitchFamily="18" charset="0"/>
              </a:rPr>
              <a:t>S</a:t>
            </a:r>
            <a:r>
              <a:rPr lang="en-US" altLang="fi-FI" sz="3600" dirty="0" err="1" smtClean="0">
                <a:latin typeface="Georgia" panose="02040502050405020303" pitchFamily="18" charset="0"/>
              </a:rPr>
              <a:t>anni</a:t>
            </a:r>
            <a:r>
              <a:rPr lang="en-US" altLang="fi-FI" sz="3600" dirty="0" smtClean="0">
                <a:latin typeface="Georgia" panose="02040502050405020303" pitchFamily="18" charset="0"/>
              </a:rPr>
              <a:t> </a:t>
            </a:r>
            <a:r>
              <a:rPr lang="en-US" altLang="fi-FI" sz="3600" dirty="0" err="1" smtClean="0">
                <a:latin typeface="Georgia" panose="02040502050405020303" pitchFamily="18" charset="0"/>
              </a:rPr>
              <a:t>esittänyt</a:t>
            </a:r>
            <a:r>
              <a:rPr lang="en-US" altLang="fi-FI" sz="3600" dirty="0" smtClean="0">
                <a:latin typeface="Georgia" panose="02040502050405020303" pitchFamily="18" charset="0"/>
              </a:rPr>
              <a:t>, </a:t>
            </a:r>
            <a:r>
              <a:rPr lang="en-US" altLang="fi-FI" sz="3600" dirty="0" err="1" smtClean="0">
                <a:latin typeface="Georgia" panose="02040502050405020303" pitchFamily="18" charset="0"/>
              </a:rPr>
              <a:t>että</a:t>
            </a:r>
            <a:r>
              <a:rPr lang="en-US" altLang="fi-FI" sz="3600" dirty="0" smtClean="0">
                <a:latin typeface="Georgia" panose="02040502050405020303" pitchFamily="18" charset="0"/>
              </a:rPr>
              <a:t> </a:t>
            </a:r>
            <a:r>
              <a:rPr lang="en-US" altLang="fi-FI" sz="3600" dirty="0" err="1" smtClean="0">
                <a:latin typeface="Georgia" panose="02040502050405020303" pitchFamily="18" charset="0"/>
              </a:rPr>
              <a:t>ainakin</a:t>
            </a:r>
            <a:r>
              <a:rPr lang="en-US" altLang="fi-FI" sz="3600" dirty="0" smtClean="0">
                <a:latin typeface="Georgia" panose="02040502050405020303" pitchFamily="18" charset="0"/>
              </a:rPr>
              <a:t> </a:t>
            </a:r>
            <a:r>
              <a:rPr lang="en-US" altLang="fi-FI" sz="3600" dirty="0" err="1" smtClean="0">
                <a:latin typeface="Georgia" panose="02040502050405020303" pitchFamily="18" charset="0"/>
              </a:rPr>
              <a:t>kiintiö</a:t>
            </a:r>
            <a:r>
              <a:rPr lang="en-US" altLang="fi-FI" sz="3600" dirty="0" smtClean="0">
                <a:latin typeface="Georgia" panose="02040502050405020303" pitchFamily="18" charset="0"/>
              </a:rPr>
              <a:t> </a:t>
            </a:r>
            <a:r>
              <a:rPr lang="en-US" altLang="fi-FI" sz="3600" dirty="0" err="1" smtClean="0">
                <a:latin typeface="Georgia" panose="02040502050405020303" pitchFamily="18" charset="0"/>
              </a:rPr>
              <a:t>suoraan</a:t>
            </a:r>
            <a:r>
              <a:rPr lang="en-US" altLang="fi-FI" sz="3600" dirty="0" smtClean="0">
                <a:latin typeface="Georgia" panose="02040502050405020303" pitchFamily="18" charset="0"/>
              </a:rPr>
              <a:t> </a:t>
            </a:r>
            <a:r>
              <a:rPr lang="en-US" altLang="fi-FI" sz="3600" dirty="0" err="1" smtClean="0">
                <a:latin typeface="Georgia" panose="02040502050405020303" pitchFamily="18" charset="0"/>
              </a:rPr>
              <a:t>yo-papereilla</a:t>
            </a:r>
            <a:r>
              <a:rPr lang="en-US" altLang="fi-FI" sz="3600" dirty="0" smtClean="0">
                <a:latin typeface="Georgia" panose="02040502050405020303" pitchFamily="18" charset="0"/>
              </a:rPr>
              <a:t>.</a:t>
            </a:r>
            <a:endParaRPr lang="en-US" altLang="fi-FI" sz="3600" dirty="0" smtClean="0">
              <a:latin typeface="Georgia" panose="02040502050405020303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925" y="3581400"/>
            <a:ext cx="4368471" cy="3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118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YO-KOKEEET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SÄHKÖISET YO-KOKEET 2016-2019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6952129" cy="39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3704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YO-KOKEEET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SÄHKÖISET KOKEET 2016-2019 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85800" y="25908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Kyse osaamisen muutoksesta:</a:t>
            </a:r>
          </a:p>
          <a:p>
            <a:r>
              <a:rPr lang="fi-FI" dirty="0" smtClean="0"/>
              <a:t>Laaja osaaminen</a:t>
            </a:r>
          </a:p>
          <a:p>
            <a:r>
              <a:rPr lang="fi-FI" dirty="0" smtClean="0"/>
              <a:t>Tietotekniikan taidot perusedellytys</a:t>
            </a:r>
          </a:p>
          <a:p>
            <a:r>
              <a:rPr lang="fi-FI" dirty="0" smtClean="0"/>
              <a:t>Suuri muutos mm. kielissä (ei enää kuuntelukokeita) ja matematiikassa (ei enää laskimia)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729387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YO-KOKEEET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SÄHKÖISET KOKEET 2016-2019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05000"/>
            <a:ext cx="3075803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3159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YO-KOKEEET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SÄHKÖISET KOKEET 2016-2019 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85800" y="2590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Lukiossa kaikilla oma laite</a:t>
            </a:r>
          </a:p>
          <a:p>
            <a:r>
              <a:rPr lang="fi-FI" dirty="0" smtClean="0"/>
              <a:t>Tietotekniikan opettamista</a:t>
            </a:r>
          </a:p>
          <a:p>
            <a:r>
              <a:rPr lang="fi-FI" dirty="0" smtClean="0"/>
              <a:t>e-kirjoja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69488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smtClean="0">
                <a:latin typeface="Arial Narrow" panose="020B0606020202030204" pitchFamily="34" charset="0"/>
              </a:rPr>
              <a:t>UUSI OPETUSSUUNNITELMA</a:t>
            </a:r>
            <a:endParaRPr lang="en-US" altLang="fi-FI" dirty="0" smtClean="0">
              <a:latin typeface="Arial Narrow" panose="020B0606020202030204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3914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VAIN PIENIÄ MUUTOKSIA</a:t>
            </a:r>
            <a:endParaRPr lang="en-US" altLang="fi-FI" sz="3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3820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18990</TotalTime>
  <Words>154</Words>
  <Application>Microsoft Office PowerPoint</Application>
  <PresentationFormat>Näytössä katseltava diaesitys (4:3)</PresentationFormat>
  <Paragraphs>72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Narrow</vt:lpstr>
      <vt:lpstr>Arial Narrow Bold</vt:lpstr>
      <vt:lpstr>Calibri</vt:lpstr>
      <vt:lpstr>Georgia</vt:lpstr>
      <vt:lpstr>ヒラギノ角ゴ Pro W3</vt:lpstr>
      <vt:lpstr>Communications_white</vt:lpstr>
      <vt:lpstr>Custom Design</vt:lpstr>
      <vt:lpstr>2_Custom Design</vt:lpstr>
      <vt:lpstr>PowerPoint-esitys</vt:lpstr>
      <vt:lpstr>VALTAKUNNASSA</vt:lpstr>
      <vt:lpstr>KIKY</vt:lpstr>
      <vt:lpstr>YLIOPISTOIHIN PÄÄSY</vt:lpstr>
      <vt:lpstr>YO-KOKEEET</vt:lpstr>
      <vt:lpstr>YO-KOKEEET</vt:lpstr>
      <vt:lpstr>YO-KOKEEET</vt:lpstr>
      <vt:lpstr>YO-KOKEEET</vt:lpstr>
      <vt:lpstr>UUSI OPETUSSUUNNITELMA</vt:lpstr>
      <vt:lpstr>LYSEOLLA</vt:lpstr>
      <vt:lpstr>TUNTIJAKOKOKEILU</vt:lpstr>
      <vt:lpstr>KEHITTÄJÄVERKOSTO</vt:lpstr>
      <vt:lpstr>SEUTUKUNNALLA</vt:lpstr>
      <vt:lpstr>OPPILAITOSYHTEISTYÖ</vt:lpstr>
      <vt:lpstr>FORSSASSA</vt:lpstr>
      <vt:lpstr>PALVELURAKENNESELVITYS</vt:lpstr>
      <vt:lpstr>KESKUSTELUA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Simo Veistola</cp:lastModifiedBy>
  <cp:revision>625</cp:revision>
  <cp:lastPrinted>2013-04-11T19:55:04Z</cp:lastPrinted>
  <dcterms:created xsi:type="dcterms:W3CDTF">2010-04-16T20:11:30Z</dcterms:created>
  <dcterms:modified xsi:type="dcterms:W3CDTF">2016-06-21T05:05:23Z</dcterms:modified>
</cp:coreProperties>
</file>