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SXvD9ECK63Xswx3fk0KOGGMk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2973E-5636-4A4E-998C-AA8867D64285}" v="7" dt="2021-01-27T10:05:47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36" y="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ölsä Salla" userId="11757758-abe0-48a4-a19b-63a9678b7c89" providerId="ADAL" clId="{B9E2973E-5636-4A4E-998C-AA8867D64285}"/>
    <pc:docChg chg="custSel modSld">
      <pc:chgData name="Mölsä Salla" userId="11757758-abe0-48a4-a19b-63a9678b7c89" providerId="ADAL" clId="{B9E2973E-5636-4A4E-998C-AA8867D64285}" dt="2021-01-27T10:05:54.808" v="94" actId="1035"/>
      <pc:docMkLst>
        <pc:docMk/>
      </pc:docMkLst>
      <pc:sldChg chg="modSp">
        <pc:chgData name="Mölsä Salla" userId="11757758-abe0-48a4-a19b-63a9678b7c89" providerId="ADAL" clId="{B9E2973E-5636-4A4E-998C-AA8867D64285}" dt="2021-01-27T10:04:35.982" v="84" actId="20577"/>
        <pc:sldMkLst>
          <pc:docMk/>
          <pc:sldMk cId="0" sldId="261"/>
        </pc:sldMkLst>
        <pc:spChg chg="mod">
          <ac:chgData name="Mölsä Salla" userId="11757758-abe0-48a4-a19b-63a9678b7c89" providerId="ADAL" clId="{B9E2973E-5636-4A4E-998C-AA8867D64285}" dt="2021-01-27T10:04:27.818" v="83" actId="20577"/>
          <ac:spMkLst>
            <pc:docMk/>
            <pc:sldMk cId="0" sldId="261"/>
            <ac:spMk id="2" creationId="{08E069F3-CD60-4DAD-B373-144AD65A2DAF}"/>
          </ac:spMkLst>
        </pc:spChg>
        <pc:spChg chg="mod">
          <ac:chgData name="Mölsä Salla" userId="11757758-abe0-48a4-a19b-63a9678b7c89" providerId="ADAL" clId="{B9E2973E-5636-4A4E-998C-AA8867D64285}" dt="2021-01-27T10:04:35.982" v="84" actId="20577"/>
          <ac:spMkLst>
            <pc:docMk/>
            <pc:sldMk cId="0" sldId="261"/>
            <ac:spMk id="122" creationId="{00000000-0000-0000-0000-000000000000}"/>
          </ac:spMkLst>
        </pc:spChg>
      </pc:sldChg>
      <pc:sldChg chg="modSp">
        <pc:chgData name="Mölsä Salla" userId="11757758-abe0-48a4-a19b-63a9678b7c89" providerId="ADAL" clId="{B9E2973E-5636-4A4E-998C-AA8867D64285}" dt="2021-01-27T10:05:54.808" v="94" actId="1035"/>
        <pc:sldMkLst>
          <pc:docMk/>
          <pc:sldMk cId="0" sldId="262"/>
        </pc:sldMkLst>
        <pc:spChg chg="mod">
          <ac:chgData name="Mölsä Salla" userId="11757758-abe0-48a4-a19b-63a9678b7c89" providerId="ADAL" clId="{B9E2973E-5636-4A4E-998C-AA8867D64285}" dt="2021-01-27T10:05:47.125" v="91" actId="207"/>
          <ac:spMkLst>
            <pc:docMk/>
            <pc:sldMk cId="0" sldId="262"/>
            <ac:spMk id="2" creationId="{FF4FCCFD-E427-4A37-8C37-CAB0587E7F5E}"/>
          </ac:spMkLst>
        </pc:spChg>
        <pc:spChg chg="mod">
          <ac:chgData name="Mölsä Salla" userId="11757758-abe0-48a4-a19b-63a9678b7c89" providerId="ADAL" clId="{B9E2973E-5636-4A4E-998C-AA8867D64285}" dt="2021-01-27T10:04:46.290" v="85" actId="20577"/>
          <ac:spMkLst>
            <pc:docMk/>
            <pc:sldMk cId="0" sldId="262"/>
            <ac:spMk id="129" creationId="{00000000-0000-0000-0000-000000000000}"/>
          </ac:spMkLst>
        </pc:spChg>
        <pc:picChg chg="mod">
          <ac:chgData name="Mölsä Salla" userId="11757758-abe0-48a4-a19b-63a9678b7c89" providerId="ADAL" clId="{B9E2973E-5636-4A4E-998C-AA8867D64285}" dt="2021-01-27T10:05:54.808" v="94" actId="1035"/>
          <ac:picMkLst>
            <pc:docMk/>
            <pc:sldMk cId="0" sldId="262"/>
            <ac:picMk id="12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2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6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6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New Insights Module 1 Grammar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dirty="0"/>
              <a:t>Preesens </a:t>
            </a:r>
            <a:r>
              <a:rPr lang="fi-FI" sz="9600" dirty="0"/>
              <a:t>–</a:t>
            </a:r>
            <a:r>
              <a:rPr lang="fi-FI" dirty="0"/>
              <a:t> Kooste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Module 1 Grammar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New Insights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</a:t>
            </a:r>
            <a:r>
              <a:rPr lang="fi-FI" sz="8800" dirty="0"/>
              <a:t>–</a:t>
            </a:r>
            <a:r>
              <a:rPr lang="fi-FI" dirty="0"/>
              <a:t> Muodostus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5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/>
              <a:t>Kevin </a:t>
            </a:r>
            <a:r>
              <a:rPr lang="fi-FI" sz="5400" b="1" dirty="0" err="1"/>
              <a:t>speaks</a:t>
            </a:r>
            <a:r>
              <a:rPr lang="fi-FI" sz="5400" dirty="0"/>
              <a:t> English </a:t>
            </a:r>
            <a:r>
              <a:rPr lang="fi-FI" sz="5400" dirty="0" err="1"/>
              <a:t>but</a:t>
            </a:r>
            <a:r>
              <a:rPr lang="fi-FI" sz="5400" dirty="0"/>
              <a:t> </a:t>
            </a:r>
            <a:r>
              <a:rPr lang="fi-FI" sz="5400" dirty="0" err="1"/>
              <a:t>his</a:t>
            </a:r>
            <a:r>
              <a:rPr lang="fi-FI" sz="5400" dirty="0"/>
              <a:t> </a:t>
            </a:r>
            <a:r>
              <a:rPr lang="fi-FI" sz="5400" dirty="0" err="1"/>
              <a:t>relatives</a:t>
            </a:r>
            <a:r>
              <a:rPr lang="fi-FI" sz="5400" b="1" dirty="0"/>
              <a:t> </a:t>
            </a:r>
            <a:r>
              <a:rPr lang="fi-FI" sz="5400" b="1" dirty="0" err="1"/>
              <a:t>speak</a:t>
            </a:r>
            <a:r>
              <a:rPr lang="fi-FI" sz="5400" dirty="0"/>
              <a:t> </a:t>
            </a:r>
            <a:r>
              <a:rPr lang="fi-FI" sz="5400" dirty="0" err="1"/>
              <a:t>both</a:t>
            </a:r>
            <a:r>
              <a:rPr lang="fi-FI" sz="5400" dirty="0"/>
              <a:t> English and Spanish.</a:t>
            </a:r>
            <a:endParaRPr sz="5400" dirty="0"/>
          </a:p>
          <a:p>
            <a:pPr marL="685800" lvl="0" indent="-6858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Yleispreesens on sama kuin </a:t>
            </a:r>
            <a:r>
              <a:rPr lang="fi-FI" sz="5400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verbin perusmuoto.</a:t>
            </a:r>
            <a:endParaRPr sz="5400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Yksikön kolmannessa persoonassa (he/</a:t>
            </a:r>
            <a:r>
              <a:rPr lang="fi-FI" sz="5400" dirty="0" err="1">
                <a:solidFill>
                  <a:schemeClr val="bg2"/>
                </a:solidFill>
              </a:rPr>
              <a:t>she</a:t>
            </a:r>
            <a:r>
              <a:rPr lang="fi-FI" sz="5400" dirty="0">
                <a:solidFill>
                  <a:schemeClr val="bg2"/>
                </a:solidFill>
              </a:rPr>
              <a:t>/it) </a:t>
            </a:r>
            <a:r>
              <a:rPr lang="fi-FI" sz="5400" b="1" dirty="0">
                <a:solidFill>
                  <a:schemeClr val="bg2"/>
                </a:solidFill>
              </a:rPr>
              <a:t>pääte -s / -es</a:t>
            </a:r>
            <a:r>
              <a:rPr lang="fi-FI" sz="5400" dirty="0">
                <a:solidFill>
                  <a:schemeClr val="bg2"/>
                </a:solidFill>
              </a:rPr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5400" dirty="0" err="1"/>
              <a:t>Our</a:t>
            </a:r>
            <a:r>
              <a:rPr lang="fi-FI" sz="5400" dirty="0"/>
              <a:t> </a:t>
            </a:r>
            <a:r>
              <a:rPr lang="fi-FI" sz="5400" dirty="0" err="1"/>
              <a:t>cats</a:t>
            </a:r>
            <a:r>
              <a:rPr lang="fi-FI" sz="5400" dirty="0"/>
              <a:t> </a:t>
            </a:r>
            <a:r>
              <a:rPr lang="fi-FI" sz="5400" b="1" dirty="0" err="1"/>
              <a:t>lie</a:t>
            </a:r>
            <a:r>
              <a:rPr lang="fi-FI" sz="5400" b="1" dirty="0"/>
              <a:t> </a:t>
            </a:r>
            <a:r>
              <a:rPr lang="fi-FI" sz="5400" dirty="0"/>
              <a:t>in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sun</a:t>
            </a:r>
            <a:r>
              <a:rPr lang="fi-FI" sz="5400" dirty="0"/>
              <a:t>, </a:t>
            </a:r>
            <a:r>
              <a:rPr lang="fi-FI" sz="5400" dirty="0" err="1"/>
              <a:t>one</a:t>
            </a:r>
            <a:r>
              <a:rPr lang="fi-FI" sz="5400" b="1" dirty="0"/>
              <a:t> </a:t>
            </a:r>
            <a:r>
              <a:rPr lang="fi-FI" sz="5400" b="1" dirty="0" err="1"/>
              <a:t>kisses</a:t>
            </a:r>
            <a:r>
              <a:rPr lang="fi-FI" sz="5400" b="1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other</a:t>
            </a:r>
            <a:r>
              <a:rPr lang="fi-FI" sz="5400" dirty="0"/>
              <a:t> and </a:t>
            </a:r>
            <a:r>
              <a:rPr lang="fi-FI" sz="5400" dirty="0" err="1"/>
              <a:t>then</a:t>
            </a:r>
            <a:r>
              <a:rPr lang="fi-FI" sz="5400" dirty="0"/>
              <a:t> </a:t>
            </a:r>
            <a:r>
              <a:rPr lang="fi-FI" sz="5400" b="1" dirty="0" err="1"/>
              <a:t>carries</a:t>
            </a:r>
            <a:r>
              <a:rPr lang="fi-FI" sz="5400" dirty="0"/>
              <a:t> a </a:t>
            </a:r>
            <a:r>
              <a:rPr lang="fi-FI" sz="5400" dirty="0" err="1"/>
              <a:t>ball</a:t>
            </a:r>
            <a:r>
              <a:rPr lang="fi-FI" sz="5400" dirty="0"/>
              <a:t> to me. </a:t>
            </a:r>
            <a:r>
              <a:rPr lang="fi-FI" sz="5400" dirty="0" err="1"/>
              <a:t>Miffy</a:t>
            </a:r>
            <a:r>
              <a:rPr lang="fi-FI" sz="5400" b="1" dirty="0"/>
              <a:t> </a:t>
            </a:r>
            <a:r>
              <a:rPr lang="fi-FI" sz="5400" b="1" dirty="0" err="1"/>
              <a:t>plays</a:t>
            </a:r>
            <a:r>
              <a:rPr lang="fi-FI" sz="5400" dirty="0"/>
              <a:t> </a:t>
            </a:r>
            <a:r>
              <a:rPr lang="fi-FI" sz="5400" dirty="0" err="1"/>
              <a:t>with</a:t>
            </a:r>
            <a:r>
              <a:rPr lang="fi-FI" sz="5400" dirty="0"/>
              <a:t>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ball</a:t>
            </a:r>
            <a:r>
              <a:rPr lang="fi-FI" sz="5400" dirty="0"/>
              <a:t> and </a:t>
            </a:r>
            <a:r>
              <a:rPr lang="fi-FI" sz="5400" dirty="0" err="1"/>
              <a:t>then</a:t>
            </a:r>
            <a:r>
              <a:rPr lang="fi-FI" sz="5400" b="1" dirty="0"/>
              <a:t> </a:t>
            </a:r>
            <a:r>
              <a:rPr lang="fi-FI" sz="5400" b="1" dirty="0" err="1"/>
              <a:t>goes</a:t>
            </a:r>
            <a:r>
              <a:rPr lang="fi-FI" sz="5400" dirty="0"/>
              <a:t> to </a:t>
            </a:r>
            <a:r>
              <a:rPr lang="fi-FI" sz="5400" dirty="0" err="1"/>
              <a:t>sleep</a:t>
            </a:r>
            <a:r>
              <a:rPr lang="fi-FI" sz="5400" dirty="0"/>
              <a:t> </a:t>
            </a:r>
            <a:r>
              <a:rPr lang="fi-FI" sz="5400" dirty="0" err="1"/>
              <a:t>again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6000"/>
            </a:pPr>
            <a:r>
              <a:rPr lang="fi-FI" sz="5400" b="1" dirty="0">
                <a:solidFill>
                  <a:schemeClr val="bg2"/>
                </a:solidFill>
              </a:rPr>
              <a:t>Oikeinkirjoitus: </a:t>
            </a:r>
            <a:endParaRPr sz="5400" b="1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Verbin päättyessä s-äänteeseen</a:t>
            </a:r>
            <a:r>
              <a:rPr lang="fi-FI" sz="5400" b="1" dirty="0">
                <a:solidFill>
                  <a:schemeClr val="bg2"/>
                </a:solidFill>
              </a:rPr>
              <a:t> </a:t>
            </a:r>
            <a:r>
              <a:rPr lang="fi-FI" sz="5400" dirty="0">
                <a:solidFill>
                  <a:schemeClr val="bg2"/>
                </a:solidFill>
              </a:rPr>
              <a:t>lisätään </a:t>
            </a:r>
            <a:r>
              <a:rPr lang="fi-FI" sz="5400" b="1" dirty="0">
                <a:solidFill>
                  <a:schemeClr val="bg2"/>
                </a:solidFill>
              </a:rPr>
              <a:t>-es </a:t>
            </a:r>
            <a:r>
              <a:rPr lang="fi-FI" sz="5400" dirty="0">
                <a:solidFill>
                  <a:schemeClr val="bg2"/>
                </a:solidFill>
              </a:rPr>
              <a:t>(</a:t>
            </a:r>
            <a:r>
              <a:rPr lang="fi-FI" sz="5400" dirty="0" err="1">
                <a:solidFill>
                  <a:schemeClr val="bg2"/>
                </a:solidFill>
              </a:rPr>
              <a:t>kiss</a:t>
            </a:r>
            <a:r>
              <a:rPr lang="fi-FI" sz="5400" dirty="0">
                <a:solidFill>
                  <a:schemeClr val="bg2"/>
                </a:solidFill>
              </a:rPr>
              <a:t> – </a:t>
            </a:r>
            <a:r>
              <a:rPr lang="fi-FI" sz="5400" dirty="0" err="1">
                <a:solidFill>
                  <a:schemeClr val="bg2"/>
                </a:solidFill>
              </a:rPr>
              <a:t>kisses</a:t>
            </a:r>
            <a:r>
              <a:rPr lang="fi-FI" sz="5400" dirty="0">
                <a:solidFill>
                  <a:schemeClr val="bg2"/>
                </a:solidFill>
              </a:rPr>
              <a:t>)</a:t>
            </a:r>
            <a:endParaRPr sz="5400" dirty="0">
              <a:solidFill>
                <a:schemeClr val="bg2"/>
              </a:solidFill>
            </a:endParaRPr>
          </a:p>
          <a:p>
            <a:pPr marL="685800" lvl="0" indent="-685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>
                <a:solidFill>
                  <a:schemeClr val="bg2"/>
                </a:solidFill>
              </a:rPr>
              <a:t>Jos verbi päättyy konsonantti</a:t>
            </a:r>
            <a:r>
              <a:rPr lang="fi-FI" sz="5400" b="1" dirty="0">
                <a:solidFill>
                  <a:schemeClr val="bg2"/>
                </a:solidFill>
              </a:rPr>
              <a:t> </a:t>
            </a:r>
            <a:r>
              <a:rPr lang="fi-FI" sz="5400" dirty="0">
                <a:solidFill>
                  <a:schemeClr val="bg2"/>
                </a:solidFill>
              </a:rPr>
              <a:t>+</a:t>
            </a:r>
            <a:r>
              <a:rPr lang="fi-FI" sz="5400" b="1" dirty="0">
                <a:solidFill>
                  <a:schemeClr val="bg2"/>
                </a:solidFill>
              </a:rPr>
              <a:t> y</a:t>
            </a:r>
            <a:r>
              <a:rPr lang="fi-FI" sz="5400" dirty="0">
                <a:solidFill>
                  <a:schemeClr val="bg2"/>
                </a:solidFill>
              </a:rPr>
              <a:t>, </a:t>
            </a:r>
            <a:r>
              <a:rPr lang="fi-FI" sz="5400" b="1" dirty="0">
                <a:solidFill>
                  <a:schemeClr val="bg2"/>
                </a:solidFill>
              </a:rPr>
              <a:t> y </a:t>
            </a:r>
            <a:r>
              <a:rPr lang="fi-FI" sz="5400" dirty="0">
                <a:solidFill>
                  <a:schemeClr val="bg2"/>
                </a:solidFill>
              </a:rPr>
              <a:t>muuttuu </a:t>
            </a:r>
            <a:r>
              <a:rPr lang="fi-FI" sz="5400" b="1" dirty="0">
                <a:solidFill>
                  <a:schemeClr val="bg2"/>
                </a:solidFill>
              </a:rPr>
              <a:t>i</a:t>
            </a:r>
            <a:r>
              <a:rPr lang="fi-FI" sz="5400" dirty="0">
                <a:solidFill>
                  <a:schemeClr val="bg2"/>
                </a:solidFill>
              </a:rPr>
              <a:t>:ksi ja pääte on </a:t>
            </a:r>
            <a:r>
              <a:rPr lang="fi-FI" sz="5400" b="1" dirty="0">
                <a:solidFill>
                  <a:schemeClr val="bg2"/>
                </a:solidFill>
              </a:rPr>
              <a:t>-es </a:t>
            </a:r>
            <a:r>
              <a:rPr lang="fi-FI" sz="5400" dirty="0">
                <a:solidFill>
                  <a:schemeClr val="bg2"/>
                </a:solidFill>
              </a:rPr>
              <a:t>(</a:t>
            </a:r>
            <a:r>
              <a:rPr lang="fi-FI" sz="5400" dirty="0" err="1">
                <a:solidFill>
                  <a:schemeClr val="bg2"/>
                </a:solidFill>
              </a:rPr>
              <a:t>carry</a:t>
            </a:r>
            <a:r>
              <a:rPr lang="fi-FI" sz="5400" dirty="0">
                <a:solidFill>
                  <a:schemeClr val="bg2"/>
                </a:solidFill>
              </a:rPr>
              <a:t> – </a:t>
            </a:r>
            <a:r>
              <a:rPr lang="fi-FI" sz="5400" dirty="0" err="1">
                <a:solidFill>
                  <a:schemeClr val="bg2"/>
                </a:solidFill>
              </a:rPr>
              <a:t>carries</a:t>
            </a:r>
            <a:r>
              <a:rPr lang="fi-FI" sz="5400" dirty="0">
                <a:solidFill>
                  <a:schemeClr val="bg2"/>
                </a:solidFill>
              </a:rPr>
              <a:t>)</a:t>
            </a:r>
            <a:endParaRPr sz="5400" dirty="0">
              <a:solidFill>
                <a:schemeClr val="bg2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93D217E-FC5D-40F6-9937-954D3862EC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2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1677600" y="730249"/>
            <a:ext cx="21031200" cy="2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– Kielto ja kysymys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</a:t>
            </a:r>
            <a:r>
              <a:rPr lang="fi-FI" sz="5400" dirty="0" err="1"/>
              <a:t>ue</a:t>
            </a:r>
            <a:r>
              <a:rPr lang="fi-FI" sz="5400" dirty="0"/>
              <a:t> </a:t>
            </a:r>
            <a:r>
              <a:rPr lang="fi-FI" sz="5400" b="1" dirty="0" err="1"/>
              <a:t>doesn’t</a:t>
            </a:r>
            <a:r>
              <a:rPr lang="fi-FI" sz="5400" b="1" dirty="0"/>
              <a:t> drink </a:t>
            </a:r>
            <a:r>
              <a:rPr lang="fi-FI" sz="5400" dirty="0" err="1"/>
              <a:t>coffee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We</a:t>
            </a:r>
            <a:r>
              <a:rPr lang="fi-FI" sz="5400" b="1" dirty="0"/>
              <a:t> </a:t>
            </a:r>
            <a:r>
              <a:rPr lang="fi-FI" sz="5400" b="1" dirty="0" err="1"/>
              <a:t>don’t</a:t>
            </a:r>
            <a:r>
              <a:rPr lang="fi-FI" sz="5400" b="1" dirty="0"/>
              <a:t> </a:t>
            </a:r>
            <a:r>
              <a:rPr lang="fi-FI" sz="5400" b="1" dirty="0" err="1"/>
              <a:t>like</a:t>
            </a:r>
            <a:r>
              <a:rPr lang="fi-FI" sz="5400" b="1" dirty="0"/>
              <a:t> </a:t>
            </a:r>
            <a:r>
              <a:rPr lang="fi-FI" sz="5400" dirty="0" err="1"/>
              <a:t>tea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/>
              <a:t>It </a:t>
            </a:r>
            <a:r>
              <a:rPr lang="fi-FI" sz="5400" b="1" dirty="0" err="1"/>
              <a:t>isn’t</a:t>
            </a:r>
            <a:r>
              <a:rPr lang="fi-FI" sz="5400" b="1" dirty="0"/>
              <a:t> </a:t>
            </a:r>
            <a:r>
              <a:rPr lang="fi-FI" sz="5400" dirty="0" err="1"/>
              <a:t>easy</a:t>
            </a:r>
            <a:r>
              <a:rPr lang="fi-FI" sz="5400" dirty="0"/>
              <a:t> to </a:t>
            </a:r>
            <a:r>
              <a:rPr lang="fi-FI" sz="5400" dirty="0" err="1"/>
              <a:t>have</a:t>
            </a:r>
            <a:r>
              <a:rPr lang="fi-FI" sz="5400" dirty="0"/>
              <a:t> us as </a:t>
            </a:r>
            <a:r>
              <a:rPr lang="fi-FI" sz="5400" dirty="0" err="1"/>
              <a:t>guests</a:t>
            </a:r>
            <a:r>
              <a:rPr lang="fi-FI" sz="5400" dirty="0"/>
              <a:t>.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endParaRPr lang="fi-FI"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do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like</a:t>
            </a:r>
            <a:r>
              <a:rPr lang="fi-FI" sz="5400" dirty="0"/>
              <a:t>?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What</a:t>
            </a:r>
            <a:r>
              <a:rPr lang="fi-FI" sz="5400" dirty="0"/>
              <a:t> </a:t>
            </a:r>
            <a:r>
              <a:rPr lang="fi-FI" sz="5400" b="1" dirty="0" err="1"/>
              <a:t>does</a:t>
            </a:r>
            <a:r>
              <a:rPr lang="fi-FI" sz="5400" dirty="0"/>
              <a:t> </a:t>
            </a:r>
            <a:r>
              <a:rPr lang="fi-FI" sz="5400" b="1" dirty="0" err="1"/>
              <a:t>Sue</a:t>
            </a:r>
            <a:r>
              <a:rPr lang="fi-FI" sz="5400" b="1" dirty="0"/>
              <a:t> </a:t>
            </a:r>
            <a:r>
              <a:rPr lang="fi-FI" sz="5400" b="1" dirty="0" err="1"/>
              <a:t>prefer</a:t>
            </a:r>
            <a:r>
              <a:rPr lang="fi-FI" sz="5400" dirty="0"/>
              <a:t>?</a:t>
            </a:r>
            <a:endParaRPr sz="5400" dirty="0"/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rPr lang="fi-FI" sz="5400" dirty="0" err="1"/>
              <a:t>Why</a:t>
            </a:r>
            <a:r>
              <a:rPr lang="fi-FI" sz="5400" dirty="0"/>
              <a:t> </a:t>
            </a:r>
            <a:r>
              <a:rPr lang="fi-FI" sz="5400" b="1" dirty="0" err="1"/>
              <a:t>are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dirty="0" err="1"/>
              <a:t>thirsty</a:t>
            </a:r>
            <a:r>
              <a:rPr lang="fi-FI" sz="5400" dirty="0"/>
              <a:t>?</a:t>
            </a:r>
            <a:endParaRPr sz="5400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A668F82-47CC-49CA-8E9D-CFCCF894423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372000" y="3600000"/>
            <a:ext cx="11364751" cy="8337296"/>
          </a:xfrm>
        </p:spPr>
        <p:txBody>
          <a:bodyPr>
            <a:normAutofit fontScale="92500" lnSpcReduction="20000"/>
          </a:bodyPr>
          <a:lstStyle/>
          <a:p>
            <a:pPr marL="857250" lvl="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Kielto:</a:t>
            </a:r>
            <a:r>
              <a:rPr lang="fi-FI" b="1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lnSpc>
                <a:spcPct val="110000"/>
              </a:lnSpc>
            </a:pP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b="1" dirty="0" err="1">
                <a:solidFill>
                  <a:schemeClr val="bg2"/>
                </a:solidFill>
              </a:rPr>
              <a:t>doesn’t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don’t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perusmuoto</a:t>
            </a:r>
          </a:p>
          <a:p>
            <a:pPr marL="857250" lvl="0" indent="-8572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Mutta: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fi-FI" b="1" dirty="0">
                <a:solidFill>
                  <a:schemeClr val="bg2"/>
                </a:solidFill>
              </a:rPr>
              <a:t>	am </a:t>
            </a:r>
            <a:r>
              <a:rPr lang="fi-FI" b="1" dirty="0" err="1">
                <a:solidFill>
                  <a:schemeClr val="bg2"/>
                </a:solidFill>
              </a:rPr>
              <a:t>not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aren’t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isn’t</a:t>
            </a:r>
            <a:endParaRPr lang="fi-FI" b="1" dirty="0">
              <a:solidFill>
                <a:schemeClr val="bg2"/>
              </a:solidFill>
            </a:endParaRPr>
          </a:p>
          <a:p>
            <a:pPr lvl="0" indent="-609600">
              <a:lnSpc>
                <a:spcPct val="110000"/>
              </a:lnSpc>
              <a:buChar char="●"/>
            </a:pPr>
            <a:endParaRPr lang="fi-FI" dirty="0">
              <a:solidFill>
                <a:schemeClr val="bg2"/>
              </a:solidFill>
            </a:endParaRPr>
          </a:p>
          <a:p>
            <a:pPr marL="857250" lvl="0" indent="-8572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Kysymys: </a:t>
            </a:r>
          </a:p>
          <a:p>
            <a:pPr marL="0" lvl="0" indent="0">
              <a:lnSpc>
                <a:spcPct val="110000"/>
              </a:lnSpc>
            </a:pPr>
            <a:r>
              <a:rPr lang="fi-FI" b="1" dirty="0">
                <a:solidFill>
                  <a:schemeClr val="bg2"/>
                </a:solidFill>
              </a:rPr>
              <a:t>	</a:t>
            </a:r>
            <a:r>
              <a:rPr lang="fi-FI" b="1" dirty="0" err="1">
                <a:solidFill>
                  <a:schemeClr val="bg2"/>
                </a:solidFill>
              </a:rPr>
              <a:t>does</a:t>
            </a:r>
            <a:r>
              <a:rPr lang="fi-FI" b="1" dirty="0">
                <a:solidFill>
                  <a:schemeClr val="bg2"/>
                </a:solidFill>
              </a:rPr>
              <a:t> / </a:t>
            </a:r>
            <a:r>
              <a:rPr lang="fi-FI" b="1" dirty="0" err="1">
                <a:solidFill>
                  <a:schemeClr val="bg2"/>
                </a:solidFill>
              </a:rPr>
              <a:t>do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+ subjekti + perusmuoto</a:t>
            </a:r>
          </a:p>
          <a:p>
            <a:pPr marL="857250" lvl="0" indent="-8572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Mutta: 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</a:pPr>
            <a:r>
              <a:rPr lang="fi-FI" b="1" dirty="0">
                <a:solidFill>
                  <a:schemeClr val="bg2"/>
                </a:solidFill>
              </a:rPr>
              <a:t>	am / 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/ is</a:t>
            </a:r>
            <a:r>
              <a:rPr lang="fi-FI" dirty="0">
                <a:solidFill>
                  <a:schemeClr val="bg2"/>
                </a:solidFill>
              </a:rPr>
              <a:t> + subjekti</a:t>
            </a:r>
          </a:p>
          <a:p>
            <a:endParaRPr lang="fi-FI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CBD7A52-06C0-4FEF-B971-E00339556C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3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Yleispreesens </a:t>
            </a:r>
            <a:r>
              <a:rPr lang="fi-FI" sz="8800" dirty="0"/>
              <a:t>–</a:t>
            </a:r>
            <a:r>
              <a:rPr lang="fi-FI" dirty="0"/>
              <a:t> Käyttö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dirty="0" err="1"/>
              <a:t>Here’s</a:t>
            </a:r>
            <a:r>
              <a:rPr lang="fi-FI" dirty="0"/>
              <a:t> my </a:t>
            </a:r>
            <a:r>
              <a:rPr lang="fi-FI" dirty="0" err="1"/>
              <a:t>morning</a:t>
            </a:r>
            <a:r>
              <a:rPr lang="fi-FI" dirty="0"/>
              <a:t> routine: I </a:t>
            </a:r>
            <a:r>
              <a:rPr lang="fi-FI" b="1" dirty="0" err="1"/>
              <a:t>get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at 7 </a:t>
            </a:r>
            <a:r>
              <a:rPr lang="fi-FI" dirty="0" err="1"/>
              <a:t>a.m</a:t>
            </a:r>
            <a:r>
              <a:rPr lang="fi-FI" dirty="0"/>
              <a:t>., </a:t>
            </a:r>
            <a:r>
              <a:rPr lang="fi-FI" b="1" dirty="0" err="1"/>
              <a:t>have</a:t>
            </a:r>
            <a:r>
              <a:rPr lang="fi-FI" dirty="0"/>
              <a:t> breakfast and </a:t>
            </a:r>
            <a:r>
              <a:rPr lang="fi-FI" dirty="0" err="1"/>
              <a:t>then</a:t>
            </a:r>
            <a:r>
              <a:rPr lang="fi-FI" dirty="0"/>
              <a:t> </a:t>
            </a:r>
            <a:r>
              <a:rPr lang="fi-FI" b="1" dirty="0" err="1"/>
              <a:t>take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for a </a:t>
            </a:r>
            <a:r>
              <a:rPr lang="fi-FI" dirty="0" err="1"/>
              <a:t>walk</a:t>
            </a:r>
            <a:r>
              <a:rPr lang="fi-FI" dirty="0"/>
              <a:t>.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dog</a:t>
            </a:r>
            <a:r>
              <a:rPr lang="fi-FI" dirty="0"/>
              <a:t> </a:t>
            </a:r>
            <a:r>
              <a:rPr lang="fi-FI" b="1" dirty="0" err="1"/>
              <a:t>loves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morning</a:t>
            </a:r>
            <a:r>
              <a:rPr lang="fi-FI" dirty="0"/>
              <a:t> </a:t>
            </a:r>
            <a:r>
              <a:rPr lang="fi-FI" dirty="0" err="1"/>
              <a:t>walks</a:t>
            </a:r>
            <a:r>
              <a:rPr lang="fi-FI" dirty="0"/>
              <a:t>, </a:t>
            </a:r>
            <a:r>
              <a:rPr lang="fi-FI" dirty="0" err="1"/>
              <a:t>but</a:t>
            </a:r>
            <a:r>
              <a:rPr lang="fi-FI" dirty="0"/>
              <a:t> it </a:t>
            </a:r>
            <a:r>
              <a:rPr lang="fi-FI" b="1" dirty="0" err="1"/>
              <a:t>doesn’t</a:t>
            </a:r>
            <a:r>
              <a:rPr lang="fi-FI" b="1" dirty="0"/>
              <a:t> </a:t>
            </a:r>
            <a:r>
              <a:rPr lang="fi-FI" b="1" dirty="0" err="1"/>
              <a:t>want</a:t>
            </a:r>
            <a:r>
              <a:rPr lang="fi-FI" b="1" dirty="0"/>
              <a:t> </a:t>
            </a:r>
            <a:r>
              <a:rPr lang="fi-FI" dirty="0"/>
              <a:t>to </a:t>
            </a:r>
            <a:r>
              <a:rPr lang="fi-FI" dirty="0" err="1"/>
              <a:t>wake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too</a:t>
            </a:r>
            <a:r>
              <a:rPr lang="fi-FI" dirty="0"/>
              <a:t> </a:t>
            </a:r>
            <a:r>
              <a:rPr lang="fi-FI" dirty="0" err="1"/>
              <a:t>early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Yleispreesens kertoo mitä tapahtuu yleensä. Se kuvaa tapaa tai pysyvää tilannetta.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br>
              <a:rPr lang="fi-FI" dirty="0"/>
            </a:b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34F40FC5-C742-4DC0-96F4-6BB9EDF0C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4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dirty="0"/>
              <a:t>Kestopreesens </a:t>
            </a:r>
            <a:endParaRPr dirty="0"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1800000" y="3600000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</a:t>
            </a:r>
            <a:r>
              <a:rPr lang="fi-FI" dirty="0" err="1"/>
              <a:t>hat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b="1" dirty="0"/>
              <a:t> </a:t>
            </a:r>
            <a:r>
              <a:rPr lang="fi-FI" b="1" dirty="0" err="1"/>
              <a:t>doing</a:t>
            </a:r>
            <a:r>
              <a:rPr lang="fi-FI" dirty="0"/>
              <a:t> </a:t>
            </a:r>
            <a:r>
              <a:rPr lang="fi-FI" dirty="0" err="1"/>
              <a:t>there</a:t>
            </a:r>
            <a:r>
              <a:rPr lang="fi-FI" dirty="0"/>
              <a:t>? </a:t>
            </a:r>
            <a:r>
              <a:rPr lang="fi-FI" b="1" dirty="0"/>
              <a:t>Is</a:t>
            </a:r>
            <a:r>
              <a:rPr lang="fi-FI" dirty="0"/>
              <a:t> Mark </a:t>
            </a:r>
            <a:r>
              <a:rPr lang="fi-FI" b="1" dirty="0" err="1"/>
              <a:t>making</a:t>
            </a:r>
            <a:r>
              <a:rPr lang="fi-FI" dirty="0"/>
              <a:t> a </a:t>
            </a:r>
            <a:r>
              <a:rPr lang="fi-FI" dirty="0" err="1"/>
              <a:t>cake</a:t>
            </a:r>
            <a:r>
              <a:rPr lang="fi-FI" dirty="0"/>
              <a:t> for us?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b="1" dirty="0" err="1"/>
              <a:t>are</a:t>
            </a:r>
            <a:r>
              <a:rPr lang="fi-FI" b="1" dirty="0"/>
              <a:t> </a:t>
            </a:r>
            <a:r>
              <a:rPr lang="fi-FI" b="1" dirty="0" err="1"/>
              <a:t>walking</a:t>
            </a:r>
            <a:r>
              <a:rPr lang="fi-FI" b="1" dirty="0"/>
              <a:t> </a:t>
            </a:r>
            <a:r>
              <a:rPr lang="fi-FI" dirty="0"/>
              <a:t>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and it </a:t>
            </a:r>
            <a:r>
              <a:rPr lang="fi-FI" dirty="0" err="1"/>
              <a:t>starts</a:t>
            </a:r>
            <a:r>
              <a:rPr lang="fi-FI" dirty="0"/>
              <a:t> to </a:t>
            </a:r>
            <a:r>
              <a:rPr lang="fi-FI" dirty="0" err="1"/>
              <a:t>rain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middle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walk</a:t>
            </a:r>
            <a:r>
              <a:rPr lang="fi-FI" dirty="0"/>
              <a:t>. </a:t>
            </a:r>
            <a:r>
              <a:rPr lang="fi-FI" dirty="0" err="1"/>
              <a:t>We</a:t>
            </a:r>
            <a:r>
              <a:rPr lang="fi-FI" b="1" dirty="0"/>
              <a:t> </a:t>
            </a:r>
            <a:r>
              <a:rPr lang="fi-FI" b="1" dirty="0" err="1"/>
              <a:t>aren’t</a:t>
            </a:r>
            <a:r>
              <a:rPr lang="fi-FI" b="1" dirty="0"/>
              <a:t>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b="1" dirty="0" err="1"/>
              <a:t>enjoying</a:t>
            </a:r>
            <a:r>
              <a:rPr lang="fi-FI" dirty="0"/>
              <a:t> </a:t>
            </a:r>
            <a:r>
              <a:rPr lang="fi-FI" dirty="0" err="1"/>
              <a:t>ourselves</a:t>
            </a:r>
            <a:r>
              <a:rPr lang="fi-FI" dirty="0"/>
              <a:t>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dirty="0"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Kestopreesens: </a:t>
            </a:r>
            <a:r>
              <a:rPr lang="fi-FI" b="1" dirty="0">
                <a:solidFill>
                  <a:schemeClr val="bg2"/>
                </a:solidFill>
              </a:rPr>
              <a:t>am / </a:t>
            </a:r>
            <a:r>
              <a:rPr lang="fi-FI" b="1" dirty="0" err="1">
                <a:solidFill>
                  <a:schemeClr val="bg2"/>
                </a:solidFill>
              </a:rPr>
              <a:t>are</a:t>
            </a:r>
            <a:r>
              <a:rPr lang="fi-FI" b="1" dirty="0">
                <a:solidFill>
                  <a:schemeClr val="bg2"/>
                </a:solidFill>
              </a:rPr>
              <a:t> / is </a:t>
            </a:r>
            <a:r>
              <a:rPr lang="fi-FI" dirty="0">
                <a:solidFill>
                  <a:schemeClr val="bg2"/>
                </a:solidFill>
              </a:rPr>
              <a:t>+</a:t>
            </a:r>
            <a:r>
              <a:rPr lang="fi-FI" b="1" dirty="0">
                <a:solidFill>
                  <a:schemeClr val="bg2"/>
                </a:solidFill>
              </a:rPr>
              <a:t> </a:t>
            </a:r>
            <a:r>
              <a:rPr lang="fi-FI" b="1" dirty="0" err="1">
                <a:solidFill>
                  <a:schemeClr val="bg2"/>
                </a:solidFill>
              </a:rPr>
              <a:t>ing</a:t>
            </a:r>
            <a:r>
              <a:rPr lang="fi-FI" dirty="0">
                <a:solidFill>
                  <a:schemeClr val="bg2"/>
                </a:solidFill>
              </a:rPr>
              <a:t>-muoto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Ilmaisee pitempiaikaista tekemistä tai tapahtumista, joka 	tapahtuu parhaillaan. </a:t>
            </a:r>
            <a:endParaRPr dirty="0">
              <a:solidFill>
                <a:schemeClr val="bg2"/>
              </a:solidFill>
            </a:endParaRPr>
          </a:p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2"/>
                </a:solidFill>
              </a:rPr>
              <a:t>Kestopreesens on </a:t>
            </a:r>
            <a:r>
              <a:rPr lang="fi-FI" dirty="0">
                <a:solidFill>
                  <a:schemeClr val="bg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usein</a:t>
            </a:r>
            <a:r>
              <a:rPr lang="fi-FI" dirty="0">
                <a:solidFill>
                  <a:schemeClr val="bg2"/>
                </a:solidFill>
              </a:rPr>
              <a:t> taustakuvausta (joku on tekemässä 	jotain) varsinaiselle asialle, joka on yleispreesensissä. 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50"/>
              <a:buFont typeface="Calibri"/>
              <a:buNone/>
            </a:pPr>
            <a:endParaRPr sz="555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New Insights Module 1 Grammar</a:t>
            </a:r>
            <a:endParaRPr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0757F9A-598C-4EBD-B796-EAE7645E4F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3110502" y="-525188"/>
            <a:ext cx="20344921" cy="1476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" y="9094010"/>
            <a:ext cx="12192000" cy="283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6000" dirty="0" err="1"/>
              <a:t>What</a:t>
            </a:r>
            <a:r>
              <a:rPr lang="fi-FI" sz="6000" b="1" dirty="0"/>
              <a:t> is happening</a:t>
            </a:r>
            <a:r>
              <a:rPr lang="fi-FI" sz="6000" dirty="0"/>
              <a:t> in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picture</a:t>
            </a:r>
            <a:r>
              <a:rPr lang="fi-FI" sz="6000" dirty="0"/>
              <a:t>? </a:t>
            </a:r>
            <a:r>
              <a:rPr lang="fi-FI" sz="6000" dirty="0" err="1"/>
              <a:t>Describe</a:t>
            </a:r>
            <a:r>
              <a:rPr lang="fi-FI" sz="6000" dirty="0"/>
              <a:t> </a:t>
            </a:r>
            <a:r>
              <a:rPr lang="fi-FI" sz="6000" dirty="0" err="1"/>
              <a:t>with</a:t>
            </a:r>
            <a:r>
              <a:rPr lang="fi-FI" sz="6000" dirty="0"/>
              <a:t> a </a:t>
            </a:r>
            <a:r>
              <a:rPr lang="fi-FI" sz="6000" dirty="0" err="1"/>
              <a:t>few</a:t>
            </a:r>
            <a:r>
              <a:rPr lang="fi-FI" sz="6000" dirty="0"/>
              <a:t> </a:t>
            </a:r>
            <a:r>
              <a:rPr lang="fi-FI" sz="6000" dirty="0" err="1"/>
              <a:t>sentences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8E069F3-CD60-4DAD-B373-144AD65A2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Kuva: © Pauli Salmi 	</a:t>
            </a:r>
            <a:fld id="{00000000-1234-1234-1234-123412341234}" type="slidenum">
              <a:rPr lang="fi-FI" smtClean="0"/>
              <a:t>6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082903" y="-63795"/>
            <a:ext cx="18139142" cy="14311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32392" y="8661916"/>
            <a:ext cx="11759608" cy="359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919"/>
              <a:buFont typeface="Calibri"/>
              <a:buNone/>
            </a:pPr>
            <a:r>
              <a:rPr lang="fi-FI" sz="6000" dirty="0" err="1"/>
              <a:t>What</a:t>
            </a:r>
            <a:r>
              <a:rPr lang="fi-FI" sz="6000" b="1" dirty="0"/>
              <a:t> </a:t>
            </a:r>
            <a:r>
              <a:rPr lang="fi-FI" sz="6000" b="1" dirty="0" err="1"/>
              <a:t>do</a:t>
            </a:r>
            <a:r>
              <a:rPr lang="fi-FI" sz="6000" dirty="0"/>
              <a:t>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boys</a:t>
            </a:r>
            <a:r>
              <a:rPr lang="fi-FI" sz="6000" dirty="0"/>
              <a:t> </a:t>
            </a:r>
            <a:r>
              <a:rPr lang="fi-FI" sz="6000" b="1" dirty="0" err="1"/>
              <a:t>say</a:t>
            </a:r>
            <a:r>
              <a:rPr lang="fi-FI" sz="6000" dirty="0"/>
              <a:t> to </a:t>
            </a:r>
            <a:r>
              <a:rPr lang="fi-FI" sz="6000" dirty="0" err="1"/>
              <a:t>each</a:t>
            </a:r>
            <a:r>
              <a:rPr lang="fi-FI" sz="6000" dirty="0"/>
              <a:t> </a:t>
            </a:r>
            <a:r>
              <a:rPr lang="fi-FI" sz="6000" dirty="0" err="1"/>
              <a:t>other</a:t>
            </a:r>
            <a:r>
              <a:rPr lang="fi-FI" sz="6000" dirty="0"/>
              <a:t>? </a:t>
            </a:r>
            <a:r>
              <a:rPr lang="fi-FI" sz="6000" dirty="0" err="1"/>
              <a:t>Come</a:t>
            </a:r>
            <a:r>
              <a:rPr lang="fi-FI" sz="6000" dirty="0"/>
              <a:t> </a:t>
            </a:r>
            <a:r>
              <a:rPr lang="fi-FI" sz="6000" dirty="0" err="1"/>
              <a:t>up</a:t>
            </a:r>
            <a:r>
              <a:rPr lang="fi-FI" sz="6000" dirty="0"/>
              <a:t> </a:t>
            </a:r>
            <a:r>
              <a:rPr lang="fi-FI" sz="6000" dirty="0" err="1"/>
              <a:t>with</a:t>
            </a:r>
            <a:r>
              <a:rPr lang="fi-FI" sz="6000" dirty="0"/>
              <a:t> a </a:t>
            </a:r>
            <a:r>
              <a:rPr lang="fi-FI" sz="6000" dirty="0" err="1"/>
              <a:t>dialogue</a:t>
            </a:r>
            <a:r>
              <a:rPr lang="fi-FI" sz="6000" dirty="0"/>
              <a:t> </a:t>
            </a:r>
            <a:r>
              <a:rPr lang="fi-FI" sz="6000" dirty="0" err="1"/>
              <a:t>between</a:t>
            </a:r>
            <a:r>
              <a:rPr lang="fi-FI" sz="6000" dirty="0"/>
              <a:t> </a:t>
            </a:r>
            <a:r>
              <a:rPr lang="fi-FI" sz="6000" dirty="0" err="1"/>
              <a:t>two</a:t>
            </a:r>
            <a:r>
              <a:rPr lang="fi-FI" sz="6000" dirty="0"/>
              <a:t> of </a:t>
            </a:r>
            <a:r>
              <a:rPr lang="fi-FI" sz="6000" dirty="0" err="1"/>
              <a:t>the</a:t>
            </a:r>
            <a:r>
              <a:rPr lang="fi-FI" sz="6000" dirty="0"/>
              <a:t> </a:t>
            </a:r>
            <a:r>
              <a:rPr lang="fi-FI" sz="6000" dirty="0" err="1"/>
              <a:t>boys</a:t>
            </a:r>
            <a:r>
              <a:rPr lang="fi-FI" sz="6000" dirty="0"/>
              <a:t>.</a:t>
            </a:r>
            <a:endParaRPr sz="6000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New </a:t>
            </a:r>
            <a:r>
              <a:rPr lang="fi-FI" dirty="0" err="1"/>
              <a:t>Insights</a:t>
            </a:r>
            <a:r>
              <a:rPr lang="fi-FI" dirty="0"/>
              <a:t> </a:t>
            </a:r>
            <a:r>
              <a:rPr lang="fi-FI" dirty="0" err="1"/>
              <a:t>Module</a:t>
            </a:r>
            <a:r>
              <a:rPr lang="fi-FI" dirty="0"/>
              <a:t> 1 </a:t>
            </a:r>
            <a:r>
              <a:rPr lang="fi-FI" dirty="0" err="1"/>
              <a:t>Grammar</a:t>
            </a:r>
            <a:endParaRPr lang="fi-FI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FF4FCCFD-E427-4A37-8C37-CAB0587E7F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Kuva: © Pauli Salmi</a:t>
            </a:r>
            <a:r>
              <a:rPr lang="fi-FI" dirty="0"/>
              <a:t>	</a:t>
            </a:r>
            <a:fld id="{00000000-1234-1234-1234-123412341234}" type="slidenum">
              <a:rPr lang="fi-FI" smtClean="0"/>
              <a:t>7</a:t>
            </a:fld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2DC043-316E-4D9F-AD76-477412CA93FD}"/>
</file>

<file path=customXml/itemProps2.xml><?xml version="1.0" encoding="utf-8"?>
<ds:datastoreItem xmlns:ds="http://schemas.openxmlformats.org/officeDocument/2006/customXml" ds:itemID="{F0E06621-8084-4EDF-B426-ECC491EB166D}"/>
</file>

<file path=customXml/itemProps3.xml><?xml version="1.0" encoding="utf-8"?>
<ds:datastoreItem xmlns:ds="http://schemas.openxmlformats.org/officeDocument/2006/customXml" ds:itemID="{EEF199E3-C64F-40F7-8108-6995211D614E}"/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406</Words>
  <Application>Microsoft Office PowerPoint</Application>
  <PresentationFormat>Mukautettu</PresentationFormat>
  <Paragraphs>54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Preesens – Kooste</vt:lpstr>
      <vt:lpstr>Yleispreesens – Muodostus</vt:lpstr>
      <vt:lpstr>Yleispreesens – Kielto ja kysymys</vt:lpstr>
      <vt:lpstr>Yleispreesens – Käyttö</vt:lpstr>
      <vt:lpstr>Kestopreesens </vt:lpstr>
      <vt:lpstr>What is happening in the picture? Describe with a few sentences.</vt:lpstr>
      <vt:lpstr>What do the boys say to each other? Come up with a dialogue between two of the boys.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Preesens - Kooste</dc:title>
  <dc:creator>Väänänen Anna</dc:creator>
  <cp:lastModifiedBy>Paavilainen Laura</cp:lastModifiedBy>
  <cp:revision>8</cp:revision>
  <dcterms:created xsi:type="dcterms:W3CDTF">2020-05-05T09:10:38Z</dcterms:created>
  <dcterms:modified xsi:type="dcterms:W3CDTF">2022-08-16T08:07:54Z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