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E5F5-CD9A-45DA-B878-51CEE7B151F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0560-9288-4D95-B098-8591B046A8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038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E5F5-CD9A-45DA-B878-51CEE7B151F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0560-9288-4D95-B098-8591B046A8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1794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E5F5-CD9A-45DA-B878-51CEE7B151F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0560-9288-4D95-B098-8591B046A8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2386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E5F5-CD9A-45DA-B878-51CEE7B151F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0560-9288-4D95-B098-8591B046A8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8587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E5F5-CD9A-45DA-B878-51CEE7B151F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0560-9288-4D95-B098-8591B046A8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1976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E5F5-CD9A-45DA-B878-51CEE7B151F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0560-9288-4D95-B098-8591B046A8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2766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E5F5-CD9A-45DA-B878-51CEE7B151F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0560-9288-4D95-B098-8591B046A8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7661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E5F5-CD9A-45DA-B878-51CEE7B151F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0560-9288-4D95-B098-8591B046A8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4542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E5F5-CD9A-45DA-B878-51CEE7B151F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0560-9288-4D95-B098-8591B046A8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747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E5F5-CD9A-45DA-B878-51CEE7B151F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0560-9288-4D95-B098-8591B046A8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2918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E5F5-CD9A-45DA-B878-51CEE7B151F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0560-9288-4D95-B098-8591B046A8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6511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6E5F5-CD9A-45DA-B878-51CEE7B151F5}" type="datetimeFigureOut">
              <a:rPr lang="fi-FI" smtClean="0"/>
              <a:t>17.1.2024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70560-9288-4D95-B098-8591B046A8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9335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64594"/>
            <a:ext cx="10515600" cy="616642"/>
          </a:xfrm>
        </p:spPr>
        <p:txBody>
          <a:bodyPr>
            <a:normAutofit fontScale="90000"/>
          </a:bodyPr>
          <a:lstStyle/>
          <a:p>
            <a:r>
              <a:rPr lang="fi-FI" dirty="0" err="1"/>
              <a:t>Climate</a:t>
            </a:r>
            <a:r>
              <a:rPr lang="fi-FI" dirty="0"/>
              <a:t> </a:t>
            </a:r>
            <a:r>
              <a:rPr lang="fi-FI" dirty="0" err="1"/>
              <a:t>crisis</a:t>
            </a:r>
            <a:r>
              <a:rPr lang="fi-FI" dirty="0"/>
              <a:t>, </a:t>
            </a:r>
            <a:r>
              <a:rPr lang="fi-FI" dirty="0" err="1"/>
              <a:t>max</a:t>
            </a:r>
            <a:r>
              <a:rPr lang="fi-FI" dirty="0"/>
              <a:t>. 24 p. (3 p / kohta)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1638" y="941033"/>
            <a:ext cx="11590153" cy="5752375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US" dirty="0"/>
              <a:t>they may be nearing a shutdown </a:t>
            </a:r>
            <a:br>
              <a:rPr lang="en-US" dirty="0"/>
            </a:br>
            <a:r>
              <a:rPr lang="en-US" dirty="0"/>
              <a:t>kts. </a:t>
            </a:r>
            <a:r>
              <a:rPr lang="en-US" dirty="0" err="1"/>
              <a:t>Otsikko</a:t>
            </a:r>
            <a:r>
              <a:rPr lang="en-US" dirty="0"/>
              <a:t> “collapse” + 1-rivi ‘failure’</a:t>
            </a:r>
          </a:p>
          <a:p>
            <a:pPr marL="514350" indent="-514350">
              <a:buAutoNum type="arabicPeriod"/>
            </a:pPr>
            <a:r>
              <a:rPr lang="en-US" dirty="0"/>
              <a:t>catastrophic consequences around the world </a:t>
            </a:r>
            <a:br>
              <a:rPr lang="en-US" dirty="0"/>
            </a:br>
            <a:r>
              <a:rPr lang="en-US" dirty="0"/>
              <a:t>kts. </a:t>
            </a:r>
            <a:r>
              <a:rPr lang="en-US" dirty="0" err="1"/>
              <a:t>Kartta</a:t>
            </a:r>
            <a:r>
              <a:rPr lang="en-US" dirty="0"/>
              <a:t> + </a:t>
            </a:r>
            <a:r>
              <a:rPr lang="en-US" dirty="0" err="1"/>
              <a:t>jatkossa</a:t>
            </a:r>
            <a:r>
              <a:rPr lang="en-US" dirty="0"/>
              <a:t> </a:t>
            </a:r>
            <a:r>
              <a:rPr lang="en-US" dirty="0" err="1"/>
              <a:t>listatut</a:t>
            </a:r>
            <a:r>
              <a:rPr lang="en-US" dirty="0"/>
              <a:t> </a:t>
            </a:r>
            <a:r>
              <a:rPr lang="en-US" dirty="0" err="1"/>
              <a:t>maat</a:t>
            </a:r>
            <a:r>
              <a:rPr lang="en-US" dirty="0"/>
              <a:t>: </a:t>
            </a:r>
            <a:r>
              <a:rPr lang="en-US" dirty="0" err="1"/>
              <a:t>Intia</a:t>
            </a:r>
            <a:r>
              <a:rPr lang="en-US" dirty="0"/>
              <a:t>, </a:t>
            </a:r>
            <a:r>
              <a:rPr lang="en-US" dirty="0" err="1"/>
              <a:t>Afrikka</a:t>
            </a:r>
            <a:r>
              <a:rPr lang="en-US" dirty="0"/>
              <a:t>, </a:t>
            </a:r>
            <a:r>
              <a:rPr lang="en-US" dirty="0" err="1"/>
              <a:t>Eurooppa</a:t>
            </a:r>
            <a:r>
              <a:rPr lang="en-US" dirty="0"/>
              <a:t>, </a:t>
            </a:r>
            <a:r>
              <a:rPr lang="en-US" dirty="0" err="1"/>
              <a:t>Amerikka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impossible to forecast the date of any collapse </a:t>
            </a:r>
            <a:br>
              <a:rPr lang="en-US" dirty="0"/>
            </a:br>
            <a:r>
              <a:rPr lang="en-US" dirty="0" err="1"/>
              <a:t>seuraava</a:t>
            </a:r>
            <a:r>
              <a:rPr lang="en-US" dirty="0"/>
              <a:t> </a:t>
            </a:r>
            <a:r>
              <a:rPr lang="en-US" dirty="0" err="1"/>
              <a:t>virke</a:t>
            </a:r>
            <a:r>
              <a:rPr lang="en-US" dirty="0"/>
              <a:t> </a:t>
            </a:r>
            <a:r>
              <a:rPr lang="en-US" dirty="0" err="1"/>
              <a:t>antaa</a:t>
            </a:r>
            <a:r>
              <a:rPr lang="en-US" dirty="0"/>
              <a:t> </a:t>
            </a:r>
            <a:r>
              <a:rPr lang="en-US" dirty="0" err="1"/>
              <a:t>vaihtoehdoiksi</a:t>
            </a:r>
            <a:r>
              <a:rPr lang="en-US" dirty="0"/>
              <a:t> </a:t>
            </a:r>
            <a:r>
              <a:rPr lang="en-US" dirty="0" err="1"/>
              <a:t>aika-arvioita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+ ‘global warming’ &amp; ‘sea level rise’ </a:t>
            </a:r>
            <a:r>
              <a:rPr lang="en-US" dirty="0" err="1"/>
              <a:t>tulevat</a:t>
            </a:r>
            <a:r>
              <a:rPr lang="en-US" dirty="0"/>
              <a:t> </a:t>
            </a:r>
            <a:r>
              <a:rPr lang="en-US" dirty="0" err="1"/>
              <a:t>puskista</a:t>
            </a:r>
            <a:r>
              <a:rPr lang="en-US" dirty="0"/>
              <a:t>. </a:t>
            </a:r>
            <a:r>
              <a:rPr lang="en-US" dirty="0" err="1"/>
              <a:t>Niitä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ole </a:t>
            </a:r>
            <a:r>
              <a:rPr lang="en-US" dirty="0" err="1"/>
              <a:t>mainittu</a:t>
            </a:r>
            <a:r>
              <a:rPr lang="en-US" dirty="0"/>
              <a:t> </a:t>
            </a:r>
            <a:r>
              <a:rPr lang="en-US" dirty="0" err="1"/>
              <a:t>edellä</a:t>
            </a:r>
            <a:r>
              <a:rPr lang="en-US" dirty="0"/>
              <a:t> (tai vain </a:t>
            </a:r>
            <a:r>
              <a:rPr lang="en-US" dirty="0" err="1"/>
              <a:t>vähän</a:t>
            </a:r>
            <a:r>
              <a:rPr lang="en-US" dirty="0"/>
              <a:t>).</a:t>
            </a:r>
          </a:p>
          <a:p>
            <a:pPr marL="514350" indent="-514350">
              <a:buAutoNum type="arabicPeriod"/>
            </a:pPr>
            <a:r>
              <a:rPr lang="en-US" dirty="0"/>
              <a:t>keep emissions as low as possible</a:t>
            </a:r>
            <a:br>
              <a:rPr lang="en-US" dirty="0"/>
            </a:br>
            <a:r>
              <a:rPr lang="en-US" dirty="0" err="1"/>
              <a:t>jatkossa</a:t>
            </a:r>
            <a:r>
              <a:rPr lang="en-US" dirty="0"/>
              <a:t>: “every gram of CO2…” </a:t>
            </a:r>
            <a:br>
              <a:rPr lang="en-US" dirty="0"/>
            </a:br>
            <a:r>
              <a:rPr lang="en-US" dirty="0"/>
              <a:t>+ </a:t>
            </a:r>
            <a:r>
              <a:rPr lang="en-US" dirty="0" err="1"/>
              <a:t>edellä</a:t>
            </a:r>
            <a:r>
              <a:rPr lang="en-US" dirty="0"/>
              <a:t> ‘</a:t>
            </a:r>
            <a:r>
              <a:rPr lang="en-US" dirty="0" err="1"/>
              <a:t>ei</a:t>
            </a:r>
            <a:r>
              <a:rPr lang="en-US" dirty="0"/>
              <a:t> VOI </a:t>
            </a:r>
            <a:r>
              <a:rPr lang="en-US" dirty="0" err="1"/>
              <a:t>antaa</a:t>
            </a:r>
            <a:r>
              <a:rPr lang="en-US" dirty="0"/>
              <a:t> </a:t>
            </a:r>
            <a:r>
              <a:rPr lang="en-US" dirty="0" err="1"/>
              <a:t>tapahtua</a:t>
            </a:r>
            <a:r>
              <a:rPr lang="en-US" dirty="0"/>
              <a:t>’ -&gt; </a:t>
            </a:r>
            <a:r>
              <a:rPr lang="en-US" dirty="0" err="1"/>
              <a:t>pelkkä</a:t>
            </a:r>
            <a:r>
              <a:rPr lang="en-US" dirty="0"/>
              <a:t> </a:t>
            </a:r>
            <a:r>
              <a:rPr lang="en-US" dirty="0" err="1"/>
              <a:t>mittaaminen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estäisi</a:t>
            </a:r>
            <a:r>
              <a:rPr lang="en-US" dirty="0"/>
              <a:t> </a:t>
            </a:r>
            <a:r>
              <a:rPr lang="en-US" dirty="0" err="1"/>
              <a:t>katastrofia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the AMOC has two models </a:t>
            </a:r>
            <a:br>
              <a:rPr lang="en-US" dirty="0"/>
            </a:br>
            <a:r>
              <a:rPr lang="en-US" dirty="0" err="1"/>
              <a:t>eliminoi</a:t>
            </a:r>
            <a:r>
              <a:rPr lang="en-US" dirty="0"/>
              <a:t> ‘climate’ -&gt;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kuvata</a:t>
            </a:r>
            <a:r>
              <a:rPr lang="en-US" dirty="0"/>
              <a:t> </a:t>
            </a:r>
            <a:r>
              <a:rPr lang="en-US" dirty="0" err="1"/>
              <a:t>sanalla</a:t>
            </a:r>
            <a:r>
              <a:rPr lang="en-US" dirty="0"/>
              <a:t> ‘fast’ + </a:t>
            </a:r>
            <a:r>
              <a:rPr lang="en-US" dirty="0" err="1"/>
              <a:t>kuva</a:t>
            </a:r>
            <a:r>
              <a:rPr lang="en-US" dirty="0"/>
              <a:t> + ‘models’ </a:t>
            </a:r>
            <a:r>
              <a:rPr lang="en-US" dirty="0" err="1"/>
              <a:t>vika</a:t>
            </a:r>
            <a:r>
              <a:rPr lang="en-US" dirty="0"/>
              <a:t> </a:t>
            </a:r>
            <a:r>
              <a:rPr lang="en-US" dirty="0" err="1"/>
              <a:t>rivillä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but </a:t>
            </a:r>
            <a:br>
              <a:rPr lang="en-US" dirty="0"/>
            </a:br>
            <a:r>
              <a:rPr lang="en-US" dirty="0" err="1"/>
              <a:t>kontrasti</a:t>
            </a:r>
            <a:r>
              <a:rPr lang="en-US" dirty="0"/>
              <a:t>: seawater – freshwater + “</a:t>
            </a:r>
            <a:r>
              <a:rPr lang="en-US" dirty="0" err="1"/>
              <a:t>kaksi</a:t>
            </a:r>
            <a:r>
              <a:rPr lang="en-US" dirty="0"/>
              <a:t> </a:t>
            </a:r>
            <a:r>
              <a:rPr lang="en-US" dirty="0" err="1"/>
              <a:t>virtaa</a:t>
            </a:r>
            <a:r>
              <a:rPr lang="en-US" dirty="0"/>
              <a:t>, </a:t>
            </a:r>
            <a:r>
              <a:rPr lang="en-US" dirty="0" err="1"/>
              <a:t>josta</a:t>
            </a:r>
            <a:r>
              <a:rPr lang="en-US" dirty="0"/>
              <a:t> </a:t>
            </a:r>
            <a:r>
              <a:rPr lang="en-US" dirty="0" err="1"/>
              <a:t>syystä</a:t>
            </a:r>
            <a:r>
              <a:rPr lang="en-US" dirty="0"/>
              <a:t>…” </a:t>
            </a:r>
            <a:r>
              <a:rPr lang="en-US" dirty="0" err="1"/>
              <a:t>ei</a:t>
            </a:r>
            <a:r>
              <a:rPr lang="en-US" dirty="0"/>
              <a:t> ole </a:t>
            </a:r>
            <a:r>
              <a:rPr lang="en-US" dirty="0" err="1"/>
              <a:t>looginen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increasing the instability of the currents </a:t>
            </a:r>
            <a:br>
              <a:rPr lang="en-US" dirty="0"/>
            </a:br>
            <a:r>
              <a:rPr lang="en-US" dirty="0" err="1"/>
              <a:t>virke</a:t>
            </a:r>
            <a:r>
              <a:rPr lang="en-US" dirty="0"/>
              <a:t> </a:t>
            </a:r>
            <a:r>
              <a:rPr lang="en-US" dirty="0" err="1"/>
              <a:t>jatkuu</a:t>
            </a:r>
            <a:r>
              <a:rPr lang="en-US" dirty="0"/>
              <a:t> “flow pattern” -&gt; </a:t>
            </a:r>
            <a:r>
              <a:rPr lang="en-US" dirty="0" err="1"/>
              <a:t>jäätiköillä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ole ‘flow pattern’,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oikeastaan</a:t>
            </a:r>
            <a:r>
              <a:rPr lang="en-US" dirty="0"/>
              <a:t> </a:t>
            </a:r>
            <a:r>
              <a:rPr lang="en-US" dirty="0" err="1"/>
              <a:t>tuulillakaan</a:t>
            </a:r>
            <a:br>
              <a:rPr lang="en-US" dirty="0"/>
            </a:br>
            <a:r>
              <a:rPr lang="en-US" dirty="0"/>
              <a:t>+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enää</a:t>
            </a:r>
            <a:r>
              <a:rPr lang="en-US" dirty="0"/>
              <a:t> </a:t>
            </a:r>
            <a:r>
              <a:rPr lang="en-US" dirty="0" err="1"/>
              <a:t>uutta</a:t>
            </a:r>
            <a:r>
              <a:rPr lang="en-US" dirty="0"/>
              <a:t> </a:t>
            </a:r>
            <a:r>
              <a:rPr lang="en-US" dirty="0" err="1"/>
              <a:t>infoa</a:t>
            </a:r>
            <a:r>
              <a:rPr lang="en-US" dirty="0"/>
              <a:t> </a:t>
            </a:r>
            <a:r>
              <a:rPr lang="en-US" dirty="0" err="1"/>
              <a:t>tuulista</a:t>
            </a:r>
            <a:r>
              <a:rPr lang="en-US" dirty="0"/>
              <a:t> tai </a:t>
            </a:r>
            <a:r>
              <a:rPr lang="en-US" dirty="0" err="1"/>
              <a:t>jäätiköistä</a:t>
            </a:r>
            <a:r>
              <a:rPr lang="en-US" dirty="0"/>
              <a:t> </a:t>
            </a:r>
            <a:r>
              <a:rPr lang="en-US" dirty="0" err="1"/>
              <a:t>artikkelin</a:t>
            </a:r>
            <a:r>
              <a:rPr lang="en-US" dirty="0"/>
              <a:t> </a:t>
            </a:r>
            <a:r>
              <a:rPr lang="en-US" dirty="0" err="1"/>
              <a:t>loppumetreillä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its weak circulation mode – </a:t>
            </a:r>
            <a:r>
              <a:rPr lang="en-US" dirty="0" err="1"/>
              <a:t>loppukaneetti</a:t>
            </a:r>
            <a:r>
              <a:rPr lang="en-US" dirty="0"/>
              <a:t>, kts. </a:t>
            </a:r>
            <a:r>
              <a:rPr lang="en-US" dirty="0" err="1"/>
              <a:t>otsikko</a:t>
            </a:r>
            <a:r>
              <a:rPr lang="en-US" dirty="0"/>
              <a:t>  (+ Golf-</a:t>
            </a:r>
            <a:r>
              <a:rPr lang="en-US" dirty="0" err="1"/>
              <a:t>virralla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ole H2O-päästöä)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0049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217</Words>
  <Application>Microsoft Office PowerPoint</Application>
  <PresentationFormat>Laajakuva</PresentationFormat>
  <Paragraphs>9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Climate crisis, max. 24 p. (3 p / kohta)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crisis, max. 24 p. (3 p / kohta)</dc:title>
  <dc:creator>Franzon Päivi</dc:creator>
  <cp:lastModifiedBy>Franzon Päivi</cp:lastModifiedBy>
  <cp:revision>4</cp:revision>
  <dcterms:created xsi:type="dcterms:W3CDTF">2022-12-04T20:14:57Z</dcterms:created>
  <dcterms:modified xsi:type="dcterms:W3CDTF">2024-01-17T11:40:37Z</dcterms:modified>
</cp:coreProperties>
</file>