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4257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829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6669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394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9867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49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997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546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439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3092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5625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75D19-410F-4BC8-8FA7-4BE174946626}" type="datetimeFigureOut">
              <a:rPr lang="fi-FI" smtClean="0"/>
              <a:t>22.10.2017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C8CC5-3FBC-45C8-8C47-C3AA6B890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479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UNIA</a:t>
            </a:r>
            <a:b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Kirjoita muistiin viime yönä näkemäsi uni tai palauta mieleesi toistuva unesi</a:t>
            </a:r>
            <a:r>
              <a:rPr lang="fi-FI" dirty="0" smtClean="0"/>
              <a:t>.</a:t>
            </a:r>
            <a:br>
              <a:rPr lang="fi-FI" dirty="0" smtClean="0"/>
            </a:br>
            <a:r>
              <a:rPr lang="fi-FI" dirty="0" smtClean="0"/>
              <a:t> 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 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Kokoa unesta miellekartta:</a:t>
            </a:r>
          </a:p>
          <a:p>
            <a:pPr lvl="0"/>
            <a:endParaRPr lang="fi-FI" dirty="0" smtClean="0"/>
          </a:p>
          <a:p>
            <a:pPr lvl="0"/>
            <a:r>
              <a:rPr lang="fi-FI" dirty="0" smtClean="0"/>
              <a:t>tunnelmat</a:t>
            </a:r>
          </a:p>
          <a:p>
            <a:pPr lvl="0"/>
            <a:r>
              <a:rPr lang="fi-FI" dirty="0" smtClean="0"/>
              <a:t>henkilöt</a:t>
            </a:r>
          </a:p>
          <a:p>
            <a:pPr lvl="0"/>
            <a:r>
              <a:rPr lang="fi-FI" dirty="0" smtClean="0"/>
              <a:t>paikat</a:t>
            </a:r>
          </a:p>
          <a:p>
            <a:pPr lvl="0"/>
            <a:r>
              <a:rPr lang="fi-FI" dirty="0" smtClean="0"/>
              <a:t>esineet</a:t>
            </a:r>
          </a:p>
          <a:p>
            <a:pPr lvl="0"/>
            <a:r>
              <a:rPr lang="fi-FI" dirty="0" smtClean="0"/>
              <a:t>tapahtumat</a:t>
            </a:r>
          </a:p>
          <a:p>
            <a:pPr lvl="0"/>
            <a:r>
              <a:rPr lang="fi-FI" dirty="0" smtClean="0"/>
              <a:t>värit</a:t>
            </a:r>
          </a:p>
          <a:p>
            <a:pPr lvl="0"/>
            <a:r>
              <a:rPr lang="fi-FI" dirty="0" smtClean="0"/>
              <a:t>eläimet</a:t>
            </a:r>
          </a:p>
          <a:p>
            <a:pPr lvl="0"/>
            <a:r>
              <a:rPr lang="fi-FI" dirty="0" smtClean="0"/>
              <a:t>ym.</a:t>
            </a:r>
          </a:p>
          <a:p>
            <a:r>
              <a:rPr lang="fi-FI" sz="2800" dirty="0" smtClean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4761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kirjoita unesi mahdollisimman tarkasti muistiin. Pyri välittämään unen tunnelma.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tai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Kirjoita runo, jossa käytät unissasi toistuvia asioita</a:t>
            </a:r>
          </a:p>
          <a:p>
            <a:pPr marL="0" indent="0">
              <a:buNone/>
            </a:pP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smtClean="0"/>
              <a:t>tai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kirjoita sellainen uni, jonka haluaisit nähdä/ jota et missään tapauksessa haluaisi nähdä/ jonka arvelet äitisi haluavan nähdä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0925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</Words>
  <Application>Microsoft Office PowerPoint</Application>
  <PresentationFormat>Näytössä katseltava diaesitys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UNIA Kirjoita muistiin viime yönä näkemäsi uni tai palauta mieleesi toistuva unesi.      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UNIA Kirjoita muistiin viime yönä näkemäsi uni tai palauta mieleesi toistuva unesi.      </dc:title>
  <dc:creator>Leena</dc:creator>
  <cp:lastModifiedBy> </cp:lastModifiedBy>
  <cp:revision>1</cp:revision>
  <dcterms:created xsi:type="dcterms:W3CDTF">2017-10-22T14:47:11Z</dcterms:created>
  <dcterms:modified xsi:type="dcterms:W3CDTF">2017-10-22T14:49:46Z</dcterms:modified>
</cp:coreProperties>
</file>