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21"/>
  </p:notesMasterIdLst>
  <p:sldIdLst>
    <p:sldId id="278" r:id="rId2"/>
    <p:sldId id="257" r:id="rId3"/>
    <p:sldId id="271" r:id="rId4"/>
    <p:sldId id="272" r:id="rId5"/>
    <p:sldId id="258" r:id="rId6"/>
    <p:sldId id="270" r:id="rId7"/>
    <p:sldId id="273" r:id="rId8"/>
    <p:sldId id="277" r:id="rId9"/>
    <p:sldId id="274" r:id="rId10"/>
    <p:sldId id="279" r:id="rId11"/>
    <p:sldId id="280" r:id="rId12"/>
    <p:sldId id="281" r:id="rId13"/>
    <p:sldId id="265" r:id="rId14"/>
    <p:sldId id="259" r:id="rId15"/>
    <p:sldId id="282" r:id="rId16"/>
    <p:sldId id="283" r:id="rId17"/>
    <p:sldId id="284" r:id="rId18"/>
    <p:sldId id="261" r:id="rId19"/>
    <p:sldId id="276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9"/>
    <p:restoredTop sz="77075"/>
  </p:normalViewPr>
  <p:slideViewPr>
    <p:cSldViewPr snapToGrid="0" snapToObjects="1">
      <p:cViewPr varScale="1">
        <p:scale>
          <a:sx n="97" d="100"/>
          <a:sy n="97" d="100"/>
        </p:scale>
        <p:origin x="17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8T08:26:55.84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18045 150 16383,'-53'-10'0,"4"2"0,29 4 0,-13 3 0,-3-4 0,-15 5 0,-3-7 0,0 6 0,-7-7 0,-2 8 0,-26-8 0,-5 5 0,2-5 0,28 8 0,-1 0 0,-19 0 0,20 0 0,-3 0 0,-33 0 0,-2 0 0,18 0 0,28 0 0,1 0 0,-15 0 0,5-4 0,-2 0 0,-29 1 0,29-1 0,0-1 0,-20 5 0,10 0 0,-2 0 0,21 0 0,-3 0 0,-19 0 0,-4 0 0,1 0 0,2 0 0,5 0 0,2 0 0,4 0 0,0 0 0,-5 0 0,-1 0 0,2 0 0,0 0 0,-2 5 0,-2-1 0,5-4 0,0 3 0,0 5 0,5 1 0,-30-6 0,35 1 0,1 0 0,-21-4 0,27 0 0,-3 0 0,-37 0 0,38 1 0,0-2 0,-43-7 0,10-1 0,-7-2 0,23-4 0,-21 6 0,12-1 0,-7 2 0,28 4 0,2-1 0,-20-4 0,-1 3 0,0 1 0,5-2 0,-6 6 0,-5 2 0,33-1 0,2 0 0,-8 0 0,0 0 0,4-1 0,1 2 0,-44 7 0,4-5 0,42 1 0,2 0 0,-30-4 0,18 0 0,-5 0 0,-2 0 0,4 0 0,-11 0 0,24 0 0,-15 0 0,-4 0 0,-2 0 0,-13 0 0,7 0 0,14 0 0,-35 9 0,33-7 0,-20 14 0,18-7 0,-9 7 0,5-6 0,-6 6 0,-7-15 0,6 14 0,24-10 0,-2 2 0,4 2 0,0 0 0,-4-3 0,1-1 0,0 3 0,1 0 0,-1-2 0,-1 0 0,-5 2 0,0 3 0,5-2 0,-1 1 0,-9 0 0,-2 0 0,-2-1 0,-1 2 0,5-2 0,-4 2 0,5-2 0,-5 2 0,5-2 0,3 2 0,-1 1 0,-2-3 0,-4 2 0,3-1 0,-2 0 0,0 0 0,-30 0 0,-3 1 0,14-2 0,-1 2 0,-10 0 0,2 0 0,28-2 0,1 0 0,-20 1 0,1 0 0,25 5 0,0-2 0,-22-5 0,0-1 0,22 5 0,1 2 0,-8-8 0,1-2 0,19 2 0,-2-1 0,-20 4 0,-2-1 0,6-6 0,0-1 0,-6 8 0,1-1 0,14-5 0,1-3 0,-15 4 0,4 1 0,-13-5 0,-1 4 0,-4 0 0,30-2 0,-1-1 0,-21 5 0,-1-2 0,16-4 0,2 0 0,5 0 0,-1 0 0,-7 4 0,1 1 0,12-4 0,2-1 0,-12 6 0,1-2 0,-37-4 0,17 0 0,31 0 0,0 0 0,-26 0 0,-11 0 0,18 0 0,-17 0 0,19 0 0,-10 0 0,11 0 0,4 0 0,-18-8 0,-16 6 0,-4-6 0,47 8 0,-1 0 0,0 0 0,1 0 0,-38 0 0,27 0 0,15 0 0,19 0 0,5 0 0,-6 0 0,9-4 0,-1 3 0,-9-5 0,8 2 0,-32-5 0,18-3 0,-29-5 0,16 9 0,-1-11 0,2 15 0,0-15 0,-11 10 0,0-7 0,-8-2 0,25 5 0,-4-2 0,14 3 0,-15-11 0,14 10 0,-13-15 0,28 16 0,-26-15 0,15 7 0,-19-9 0,17 3 0,-9-3 0,0 2 0,-4 3 0,-4-4 0,8 13 0,0-5 0,-15-4 0,3 8 0,-7-1 0,-31-9 0,23 22 0,-18-13 0,12 17 0,-13-10 0,11 9 0,-9-8 0,28 9 0,6 0 0,0 0 0,2 0 0,0 0 0,14 0 0,-2 0 0,20 0 0,1 0 0,-6 0 0,8 0 0,-19 5 0,19-4 0,-7 7 0,4 0 0,6 3 0,-12 5 0,6-1 0,-1 0 0,3 2 0,5 0 0,-2 16 0,1-3 0,1 10 0,2-9 0,1 12 0,2-8 0,-3 17 0,1-7 0,1 1 0,-2 6 0,6-17 0,-3 8 0,7-2 0,-3 15 0,4-7 0,0-3 0,0-5 0,0-13 0,0 36 0,0-28 0,0 28 0,0-29 0,0 1 0,0 4 0,0-1 0,0 7 0,-5 6 0,4-18 0,-4 9 0,2-12 0,2 1 0,-3 11 0,2-16 0,1 14 0,-3-15 0,0 4 0,4 3 0,-4-8 0,4 6 0,-3-5 0,2 7 0,-1 0 0,-1-10 0,2 6 0,-2-3 0,3 0 0,0 8 0,0-10 0,0 8 0,0-3 0,0 0 0,0 4 0,0-8 0,0 6 0,0 1 0,-4 0 0,3 10 0,-6-7 0,2 7 0,-2-11 0,1 1 0,-1-1 0,6 1 0,-5-6 0,5 22 0,-6-28 0,7 21 0,-6-21 0,5 1 0,-2 15 0,3-12 0,0 9 0,3-6 0,1-2 0,6 1 0,3 5 0,-1-9 0,0 4 0,1-5 0,1 0 0,4-2 0,4 1 0,-6-10 0,5 6 0,-1-6 0,2 4 0,3-4 0,9 3 0,33 9 0,11-3 0,-24-4 0,0-2 0,29 5 0,-18-13 0,1-1 0,34 3 0,-29-7 0,2 0 0,-9 5 0,-1-1 0,-1-3 0,-2 1 0,-6 2 0,3 0 0,12-3 0,1-2 0,-16 1 0,1 0 0,18 0 0,-1 0 0,13 0 0,17 0 0,-18 0 0,10 0 0,-5 0 0,-9 0 0,1 0 0,-6 0 0,21 0 0,-21 0 0,23 0 0,-15 0 0,-22-4 0,1-2 0,-4 2 0,-1-2 0,12-4 0,0 1 0,-14 2 0,0 2 0,12-5 0,-1 2 0,23 7 0,-11-8 0,1-1 0,-24 9 0,-2 0 0,11-3 0,1 0 0,-8 0 0,0-2 0,5 1 0,3 0 0,23-1 0,3 1 0,-13-5 0,1 2 0,21 7 0,-3 0 0,-32-3 0,-5 0 0,4 0 0,1 0 0,5 2 0,-1 2 0,-3-4 0,2 0 0,23-1 0,2 1 0,-4 3 0,0-1 0,8-2 0,-1-1 0,-7 1 0,0-1 0,-10 1 0,0-3 0,2 2 0,0-1 0,9-3 0,2 1 0,-1 1 0,2 2 0,7-6 0,2 0 0,3 1 0,-2 0 0,-8 0 0,1-1 0,-25 4 0,1 0 0,-2-1 0,27-1 0,0-2 0,-27 2 0,1-2 0,-2 1 0,18-1 0,0-1 0,-14 3 0,3-2 0,-2 0 0,26-4 0,-1 1 0,5 2 0,0 0 0,-31 2 0,0 0 0,-1-1 0,26 0 0,0 2 0,5-2 0,-1 0 0,-12 2 0,-1-2 0,6-3 0,-3-2 0,-9 5 0,-4 0 0,-4 0 0,0 1 0,5 0 0,0 2 0,-6 2 0,0 0 0,-2-3 0,0-2 0,9 6 0,-1-1 0,-11-3 0,0 1 0,5 1 0,1 2 0,-5 1 0,0-3 0,-7-2 0,1 1 0,4 8 0,-2-1 0,-12-7 0,-1-2 0,9 9 0,1 1 0,29-8 0,-39 7 0,0 2 0,41-1 0,-11-7 0,3 6 0,-30-6 0,23 7 0,3 0 0,-7 0 0,21 0 0,-29 0 0,2 0 0,9 0 0,-20 0 0,13 0 0,-11 0 0,-5 8 0,7 0 0,0 2 0,0-4 0,29-6 0,-22 8 0,22-6 0,-22 4 0,-4 2 0,-2-6 0,-3 4 0,11 2 0,-4 2 0,20 7 0,-5 1 0,1-8 0,-2-2 0,-1-8 0,-25 0 0,14 7 0,2-6 0,-13 7 0,19-8 0,-39 0 0,11 0 0,-22 0 0,15 6 0,-8-5 0,10 6 0,0-7 0,-1 6 0,20 2 0,-15-1 0,6 4 0,-12-10 0,-15 9 0,14-9 0,-14 8 0,14-7 0,-6 8 0,17 0 0,-14 2 0,3-4 0,-17 1 0,1-8 0,-5 5 0,3-2 0,-3 2 0,5 0 0,-6 2 0,5-1 0,-5-3 0,5 5 0,12 2 0,-8 1 0,7 2 0,-11-3 0,10 1 0,1-5 0,0-2 0,-7-1 0,4-2 0,-15 2 0,20 0 0,-20-3 0,12 8 0,-8-7 0,-1 7 0,4-9 0,2 4 0,0-4 0,0 0 0,-3 5 0,3-5 0,-8 6 0,12-6 0,-15 0 0,11 0 0,3 0 0,-7-4 0,7 2 0,-13-4 0,7-1 0,3-10 0,-9 4 0,7-5 0,-7 6 0,1 2 0,5-10 0,-6 10 0,2-10 0,-1 6 0,2 1 0,4-7 0,-6 13 0,3-13 0,5 15 0,-7-9 0,8 10 0,-6-4 0,-3 4 0,8 3 0,-8 2 0,13 13 0,-12-9 0,6 7 0,-6-3 0,-1-3 0,13 6 0,-15-12 0,19 4 0,-22-4 0,11 0 0,-1-4 0,-7 0 0,15-2 0,-15 2 0,10 8 0,-6 12 0,-2 0 0,-2 10 0,0-6 0,-5 3 0,3-1 0,-4 6 0,-18-1 0,-2 0 0,-15 0 0,8-13 0,-13 13 0,9-13 0,-18 3 0,4 0 0,-20-9 0,-24 14 0,7-14 0,-15 7 0,18-14 0,-3 0 0,20 2 0,-3 1 0,-37 1 0,-4-1 0,15-4 0,4 2 0,5 6 0,0 1 0,-8-4 0,-1 1 0,-1 3 0,1 2 0,9 0 0,-2-2 0,0-5 0,-4 0 0,5 0 0,2 5 0,-1-1 0,1-6 0,-5-2 0,1 0 0,-21 5 0,1-1 0,-2-8 0,1-1 0,-3 5 0,5-3 0,28-5 0,2-1 0,-19 5 0,4-2 0,-15-11 0,27 11 0,2 1 0,-8-10 0,15 7 0,-1-1 0,-15-8 0,-22-1 0,41 13 0,9-2 0,-8-1 0,-27 0 0,29-4 0,-27 11 0,24-6 0,-8 7 0,13 0 0,-10 5 0,37-3 0,-22 7 0,5-1 0,-8-1 0,-14 10 0,23-9 0,-13 10 0,15-2 0,5 0 0,3-4 0,16 3 0,-3-2 0,-2 10 0,0-2 0,5 0 0,3 5 0,27 2 0,-4-4 0,16-3 0,4-11 0,-1 2 0,42 1 0,-24 1 0,0-9 0,5-1 0,-3-1 0,0-1 0,47-2 0,-35 4 0,5 2 0,8-6 0,0 1 0,-14 4 0,0-1 0,25-8 0,2-1 0,3 0 0,-5-1 0,-29 1 0,2 0 0,16-2 0,8 2 0,-9-1 0,-22 6 0,-1-1 0,47-7 0,-3 0 0,-12 7 0,3-2 0,-2-3 0,-25 1 0,30 5 0,1-3 0,-22-9 0,14 10 0,-1 2 0,-26-7 0,18 6 0,-3 2 0,-23-1 0,8-4 0,1 1 0,-10 1 0,52-5 0,-31 7 0,-14 0 0,2 0 0,35-8 0,-6 5 0,-4-10 0,-19 4 0,-4-3 0,-15-2 0,2 9 0,-19-1 0,20 2 0,-25 3 0,14-8 0,-21 9 0,9-10 0,8 0 0,-10-1 0,22-8 0,-26 13 0,20-12 0,-23 7 0,23-3 0,-8-1 0,36-4 0,2-3 0,-1 0 0,-12 3 0,-12-2 0,-16 9 0,15-8 0,-18 10 0,-1 6 0,-4-16 0,-2 6 0,-2-13 0,9 7 0,-14 2 0,11-3 0,-9-7 0,1 4 0,1-12 0,-7 17 0,17-12 0,-6 11 0,20-8 0,-18 12 0,11-9 0,-19 18 0,7-16 0,-1 12 0,-3-3 0,31-5 0,-26 12 0,28-13 0,-34 10 0,10-4 0,-5 6 0,-3-1 0,0-22 0,-10 6 0,-6-28 0,0 27 0,0-20 0,0 11 0,-3-6 0,-2-13 0,0 9 0,-2-18 0,3 18 0,-4 6 0,3 8 0,-5-8 0,5 4 0,-7-11 0,8 20 0,-2-7 0,3 6 0,-5 0 0,5-12 0,-3 18 0,2-24 0,1 24 0,-4-19 0,3 14 0,1-19 0,-3 3 0,2-3 0,0 4 0,0 12 0,1 3 0,2-6 0,-2 11 0,3-12 0,0 8 0,0-3 0,0-1 0,3-1 0,-2 7 0,8-10 0,-2 14 0,6-6 0,1 3 0,3 1 0,-3-6 0,0 6 0,-5-5 0,-1 1 0,7 5 0,3-4 0,3 18 0,5-10 0,-1 11 0,-2-3 0,26-7 0,-30 13 0,30-14 0,-31 10 0,5 1 0,1 13 0,-7 7 0,9 10 0,-3 0 0,-8-2 0,1-5 0,-6 10 0,-3-8 0,0 16 0,-5-5 0,-2-1 0,-7 19 0,-2 4 0,-8 11 0,0-10 0,2-1 0,-8 9 0,2-1 0,-4 4 0,-2-6 0,3-17 0,-20 45 0,18-44 0,-24 45 0,23-39 0,-5 7 0,12-16 0,10-12 0,4-17 0,-1 5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11T08:35:10.167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3232 338,'-57'-7,"-5"0,-6-6,2 4,-1-4,6 5,-5-1,16 1,-3 0,4 3,3 2,-10 3,10 0,0 6,-3-1,-1 14,-14-2,-8 11,-12 5,35-14,0 0,0 2,-1 0,-4 1,0 1,-40 19,44-20,0 0,-41 19,-3 2,46-22,-1-1,-45 24,45-22,0 2,0 4,0 1,2 0,-1 1,-6 5,1 2,5-2,1 1,-41 22,46-23,2 0,-23 26,-10 12,23-16,1 0,13-14,0 1,-13 12,3-1,2 8,1-4,20-21,-1 2,10-12,-1 3,7-1,2 11,4-9,4 7,3-14,3 0,3-3,7 4,7-2,16 10,11-4,25 3,5-1,-25-15,6-2,14 4,6-1,-17-5,2 0,4 0,15 3,3 0,2-1,7 3,1-1,3-2,-18-4,2-2,0 0,1 0,2 2,1 0,0 0,2-1,4-1,2-2,0 1,0-1,-1 0,1 1,-1-1,1 2,2 0,-1 2,1-1,-1-2,-5-3,0-2,-1-1,-1 2,-5 2,-1 2,-1-1,-3-1,17-2,-4-1,-1-1,-9 2,-1-1,-6 1,16 2,-6 0,-6-5,-6 0,14 4,-12-5,-39-2,-2-1,-13-3,1 1,-4-4,1-3,-1-3,-2-1,4-7,0-2,3-9,6-8,-3-2,8-16,-4 2,3-16,-5-5,-5-4,-8-14,-10-2,-8 45,-2-1,-5-6,-4-1,-2 2,-5 2,-4-4,-5 0,-5 0,-4 1,1 6,-3 1,-3-2,-1 1,2 10,0 2,-2-1,-1 1,-1 5,-1 1,-6-3,-2 2,-1 1,-3 1,-11-4,-1 2,8 8,0 0,-10-4,-2 2,0 6,0 2,-8-3,-2-1,-13 0,-1-1,11 2,2 0,2 2,4 1,17 4,4 0,4 3,2 0,-27-16,-4 3,22 4,7 6,20 10,5 1,10 5,-4-1,2 1,-8-2,-17 0,-16-2,-19-1,-5 4,7 1,14 4,24-2,19 1,14-1,6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11T08:35:13.204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5426 246,'-45'-11,"-9"4,-8-3,-12 0,3-7,-7 0,-6-6,-11-1,38 11,-2 0,4 2,0 2,-1-2,0 2,6 5,0 1,-4-4,0 0,-40 6,38-2,-2 1,5 2,-2 0,-12 0,-1 0,-5 0,-2 0,-9 0,-3 0,1 0,0 0,-8 3,1 0,8 0,2 1,-2 0,2-1,10 0,1 0,3-1,2 1,9-3,2 1,3 1,2 1,-33 1,7 4,12-2,19 4,-2-6,20 2,-8 3,4-3,4 4,5-5,-1 4,0-4,-4 4,-8 1,2-2,1 4,5-5,4 6,1-2,2 3,4-5,0 8,3-7,-5 14,-1-6,-7 10,-3-2,-13 3,-3 2,-11 5,-5-4,-11 8,-12-4,34-13,-1 0,-1-3,0 1,-9 6,-1 1,7-4,2 0,1 3,2 0,-34 20,15-4,14-5,8-2,11-2,1 1,7 0,-7 6,8 3,-6 7,8 4,-1-4,9 0,5-15,6 1,5-9,2-2,0-8,4 4,4-5,6 10,4-1,4 5,7-4,10 0,11 0,10-2,19-1,16 4,-36-14,4-1,14 2,3-1,10 2,3-2,-23-4,4-1,0 0,2 0,2 0,0 1,6 3,1 0,0-1,0-1,1 0,0-1,4 1,1 0,0-1,-4 0,0 0,1-1,4-2,1-2,-2 1,-9 1,-2 1,0-1,0-2,0 0,-2 0,23 2,-3 0,-1-3,-5 0,-23 1,-5-1,-3-4,-6 0,2 3,-9-3,-15 0,-9 0,-3 0,-10 0,5 0,-1 0,6-2,5-1,10-3,2-2,23-1,5-5,22 0,8 0,-39 3,2 2,3 2,3 2,12-4,3 1,3 1,4 2,10-2,2 0,-5 1,1-1,-28 1,0-1,-1 0,22 0,-4 0,-9-3,-3 0,-3 4,-2 0,-10 0,-2 0,3-2,0 1,-4 1,-1 1,42-14,-11 5,-8-4,-8 2,-2 0,-11 1,-3 1,-16 2,-3 0,-9 2,0 0,-5 3,-4-1,-1 2,-1-4,-3 3,2-3,-2 4,2-1,0-2,3-3,-3 4,2-4,1-1,0 0,3-7,-3 7,0-7,-3 5,3-5,-1-1,2 0,-4-2,1-2,-6 5,1-5,-6 6,0-6,-6-2,-5-1,-6-5,-2 1,-3 1,0 2,-1 5,-2 1,2 3,-1-2,2 4,-2-4,0 4,-6-6,-1-2,1 5,-11-11,-3 8,-26-17,-3 7,25 12,0 1,-35-11,33 12,2 1,-27-7,-4-6,15 12,5-3,15 10,8-3,9 4,-3 0,3 0,-8-6,2 3,-9-8,4 8,1-4,1 5,-6-6,3 1,-8 2,15 1,-8 0,5-1,-11-6,-15 0,-4-4,-11 5,17 4,10 7,18 0,-2 5,9-2,-12-1,12 2,-13-5,2 3,-17-5,-3-3,-24-5,6-2,-7-2,30 8,14 6,23 5,5 3,2-1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11T08:35:15.968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4440 356,'-48'-13,"-6"1,-2 2,-13 2,-3 0,22 1,-3 0,1 1,-4 1,-21-3,-4-1,2 0,-5 1,12 3,-4 0,-2 0,-2-4,-2 0,-1 0,-6 2,-1 0,-2 0,-6-2,-2-2,0 2,2 1,-1 2,-2-1,21 2,-1-1,-1 0,2 1,1 1,1 0,1 0,0 1,1-2,0 1,1 0,2 0,-14-1,2 0,2-1,7 0,1-2,3 1,-15 0,4 0,9-1,5 2,-30-3,13 8,24-3,15 4,14 0,14 0,4 0,8 0,-4 7,5-2,-4 7,4 0,-1 2,-1 5,-2 3,1 2,2-4,-3 8,5-5,0 12,2-7,3 7,0-11,0 6,0-4,3 5,-2 1,4 4,-2-3,1 8,1-2,-5 9,6 1,2 8,0 1,4 0,-8-7,-1-1,0-1,-2 8,5 0,-1 12,-1-15,0 14,-8-7,-1 7,-8 11,8 0,-12 12,11-15,-11 5,9-26,-10 3,6-11,-6 4,8-5,0-1,2-11,2 2,1-14,2 7,3-16,4 7,-2-11,5 3,-1-5,6 2,13 4,8 2,39 7,19-4,-13-2,8 0,10-2,6-1,-18-4,4 1,2-2,5 1,3-2,1-1,-17-3,1-1,2 0,-1 0,3 0,1 1,0-2,0 0,2-2,0-1,1 0,-2-1,0 1,-1 0,0-1,-2 0,-6-1,0 0,-2-1,-2 0,16 0,-3 0,-4 0,-13 0,-2 0,-5 0,8-1,-7 0,24-4,-46 5,-22 1,-17 4,5-6,5-2,2-2,6-1,3-3,4 1,10-11,0 5,9-10,-5 8,4-8,-14 7,3-5,-7 1,-2 0,2-4,-4 2,3-3,-1-6,-1 6,-2-10,-1 3,2-6,5-4,1-3,1 0,-5-10,-2 4,-8 5,-4-5,-6 11,-1-15,-3 4,3-1,-6 8,5 5,-5 7,2 6,-3 5,-3 1,0 0,-2-1,-2-4,-6-3,1 1,-3-1,1 0,-2 0,-4 2,-4-8,0 5,-9-8,-3-4,-16-9,8 11,-12-7,19 18,2 4,11 6,9 12,2-1,1 1,0 2,2 1,-1 2,4 2,-5-3,4 3,0-2,1-5,6 5,-2-6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11T08:35:18.636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4752 153,'-67'-4,"-10"-1,24 0,-3 0,6 2,-1 0,-8 1,0-1,-1 3,-1 0,-6-2,-4-1,-7 3,-2-1,0-2,1 1,-3 1,0 2,1-1,0 0,-7 0,-1 0,7 0,-2 0,-7 0,-1 0,8 0,0 0,-9 0,-1 0,10 0,0 0,-9 0,1 0,13 0,-1 0,-12-1,1 2,19 0,2 2,-7 3,3 0,19-1,3 1,-4 2,1 0,-38 1,39-4,1 0,-34 4,35-4,0 0,-32 0,11 2,-4-3,24 2,-8 2,10-2,6 1,7-1,9-1,1 0,10 0,-2 0,4 3,2-2,1 3,-2 4,1 7,-6 3,1 7,-3 1,2 5,-1 1,0 8,5-3,-6 9,5-4,-2 5,3-10,3 3,4-11,0 3,6-8,0 5,3-6,0 13,3-3,1 10,4-8,2 4,8-8,-1-1,13-1,-1 0,10-1,6 1,2-3,8 1,-4-3,10 4,9-1,17 6,-38-20,2-2,5 3,1-1,-1-3,0 0,9 2,0 0,-3-1,-1 0,-6-2,-1 0,3 1,-1 0,34 9,-34-8,1-1,-2-2,0 0,9 1,0-1,-7-2,0-2,7 0,0 0,-7 1,-2-1,5-3,0 0,-4 1,-1 0,1-1,0-1,-6 0,0 0,1-2,-1-1,34 2,5-4,-21 0,-1-3,-16-1,-6-3,-1-2,0-1,1-3,5-2,1 2,15-7,-12 3,16-6,-6 2,15-8,-30 11,2 0,-3-1,1 0,10-3,1 0,-6 2,0 0,4-2,0-1,-7 4,-3-1,-1-2,-1-1,41-20,-43 16,0-1,40-20,-1-2,-14 8,-2 6,-14 6,-9 4,-13 9,0-4,-4 4,8-5,-8 6,17-8,-10 6,6-5,2 0,-7 1,7-9,-14 4,-2-5,-12 2,1-4,-3-4,2-13,-4 5,1-10,-5 16,0 2,-3 10,0 6,-3 4,-4 1,-4-2,-3 2,-3-2,-2 6,-2-2,-11 1,-5 0,-30-9,5 7,8 1,-6-2,-7 0,-6-1,-24-5,-6-1,26 5,-2 0,0 1,2 3,-1 1,2 0,5-2,1-1,2 2,-17 1,3 2,10-1,4 1,13 2,3 1,-24 0,36-1,13 7,19 2,-2-1,3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08:35:39.694"/>
    </inkml:context>
    <inkml:brush xml:id="br0">
      <inkml:brushProperty name="width" value="0.2" units="cm"/>
      <inkml:brushProperty name="height" value="0.2" units="cm"/>
      <inkml:brushProperty name="color" value="#FFC4F9"/>
      <inkml:brushProperty name="transparency" value="76"/>
    </inkml:brush>
  </inkml:definitions>
  <inkml:trace contextRef="#ctx0" brushRef="#br0">3982 413 24575,'-94'-2'0,"0"0"0,0 0 0,0-1 0,0 1 0,1 0 0,-1 0 0,0 0 0,0 0 0,0-1 0,0 1 0,0 0 0,0 0 0,0 0 0,-11-1 0,-5 1 0,-4-1 0,0 0 0,2 0 0,4 0 0,5 1 0,10 0 0,10 0 0,14 2 0,15 0 0,-3 2 0,14 1 0,-31 2 0,21 0 0,1-1 0,-4 3 0,9-3 0,9 1 0,1-2 0,9 2 0,-12 2 0,10-2 0,-22 2 0,6-4 0,-15 0 0,9 0 0,-10-2 0,16 2 0,-15 0 0,14 1 0,-3 3 0,7-1 0,-1 1 0,0 2 0,-11-1 0,8 2 0,1-1 0,13-3 0,13 2 0,5-4 0,7 1 0,2-2 0,-2 4 0,2-2 0,-3 2 0,2 2 0,-1-1 0,0 6 0,-1 0 0,-1 4 0,-3 2 0,-1 9 0,-2-3 0,-3 13 0,2-8 0,-4 14 0,6-8 0,0 12 0,7-18 0,5 9 0,0-15 0,3 5 0,0-8 0,2 0 0,-1-5 0,5 2 0,-3 0 0,3 3 0,3 14 0,0-2 0,5 15 0,-1-4 0,1 6 0,-1-5 0,-2-1 0,-2-2 0,-2 1 0,2 0 0,-1 6 0,-1 0 0,-1 1 0,-5-2 0,2-2 0,-3-7 0,0-3 0,0 0 0,0-5 0,-3 4 0,3 1 0,-6 1 0,5-1 0,-5 5 0,3-8 0,0 13 0,0-13 0,3-1 0,0-9 0,0-5 0,0-2 0,2 1 0,0 2 0,1 3 0,2 8 0,-2 1 0,2 0 0,1-1 0,-1 1 0,3 0 0,-1 0 0,3 5 0,-3-8 0,3 7 0,-4-12 0,-1 2 0,0-4 0,-3-4 0,3 7 0,-1-9 0,1 8 0,-3-8 0,2 4 0,-4-8 0,4 5 0,-4-3 0,2 6 0,-2-3 0,0 1 0,0-3 0,0 0 0,0-1 0,2 2 0,-2-4 0,4 3 0,-3-3 0,0 4 0,-1-2 0,3 6 0,-3-1 0,4 2 0,-3-3 0,3-1 0,-4-3 0,4 0 0,-4-5 0,1-4 0,3 0 0,-1-3 0,5 3 0,-2-2 0,6-2 0,-1 2 0,10-1 0,14 3 0,15 1 0,12 2 0,14 4 0,0 2 0,11 3 0,4-2 0,-39-8 0,0-1 0,0 0 0,1-1 0,-1-2 0,1-1 0,2 1 0,-1-1 0,39-2 0,-39 0 0,-1 0 0,32-4 0,4-1 0,-14-3 0,5-1 0,-12 1 0,-2 0 0,-9-3 0,1 7 0,0-6 0,6 2 0,-6 3 0,13-6 0,-21 8 0,16-7 0,-9 2 0,11-2 0,11-3 0,1-1 0,4-4 0,-2 1 0,-12 2 0,3-5 0,-9 5 0,20-6 0,-8 4 0,-25 7 0,0 0 0,43-8-258,-36 7 1,0 1 257,-2 0 0,-1 0 0,1-1 0,0 0 0,-2 3 0,0 1 0,43-3 0,-1 1 0,-4 4 0,-2 0 0,8 0 0,-14 2 0,5 2 0,-14-3 0,5 4 0,-7 0 0,14 0 0,-12 0 0,20 0 0,-19 4 0,11-3 0,-6 6 0,9-1 0,-7 2 0,12 2 0,-18-5 0,11-1 0,-14-4 0,13 0 0,-5 0 0,7 0 0,-8 0 0,0 0 0,-13-3 0,-8 2 0,-19-4 0,-10 2 0,-10-3 0,0-2 515,-7 2-515,-1-2 0,1-1 0,-1-1 0,7-5 0,-5 3 0,5-6 0,-4 2 0,4-9 0,0 4 0,-5-7 0,2 1 0,-4-6 0,1-2 0,-4-7 0,-4-3 0,-3-11 0,-3-6 0,-4-10 0,-1-6 0,0-4 0,-2 8 0,2-5 0,1 18 0,-4-10 0,4 12 0,-2 9 0,-4-5 0,3 8 0,-4-14 0,0-2 0,-3-16 0,1-3 0,0-8 0,1 14 0,2-4 0,-4 18 0,5-3 0,-2 7 0,0 6 0,-4-11 0,-6 2 0,-7-13 0,-8 2 0,-4-6 0,-13 0 0,-2 0 0,22 37 0,-1 1 0,-1 4 0,-1 0 0,-3-6 0,-1 1 0,-31-21 0,27 25 0,2 2 0,-10-4 0,-9 0 0,33 20 0,3 4 0,6 3 0,-1 3 0,-3-1 0,-4 2 0,-1-2 0,2 6 0,-1-3 0,8 7 0,-5-5 0,5 5 0,-11-3 0,10 3 0,-9 3 0,6 2 0,-4 1 0,0 1 0,-3-2 0,1 3 0,-7-1 0,7 0 0,-2-1 0,11-2 0,1 0 0,-3 0 0,-6-2 0,-13 4 0,-7-6 0,-15 4 0,-1-4 0,-28 0 0,8 4 0,-12-3 0,14 6 0,6-2 0,11 3 0,5-1 0,14 0 0,12-3 0,7-2 0,9-2 0,1 0 0,0 2 0,3-1 0,-2 1 0,1-2 0,-1 0 0,-1 0 0,-13 0 0,0 0 0,-15 0 0,-3 3 0,4 0 0,-5 4 0,16-1 0,5-1 0,5 0 0,9-1 0,3-1 0,5-1 0,0 0 0,4-2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08:37:21.050"/>
    </inkml:context>
    <inkml:brush xml:id="br0">
      <inkml:brushProperty name="width" value="0.2" units="cm"/>
      <inkml:brushProperty name="height" value="0.2" units="cm"/>
      <inkml:brushProperty name="color" value="#FFC4F9"/>
      <inkml:brushProperty name="transparency" value="118"/>
    </inkml:brush>
  </inkml:definitions>
  <inkml:trace contextRef="#ctx0" brushRef="#br0">5046 249 24575,'-17'-5'0,"-5"0"0,9 1 0,-7 0 0,13 1 0,-5 1 0,7 0 0,-1 2 0,0-1 0,-4 1 0,0 0 0,-11 0 0,-14 0 0,-13 4 0,-28 1 0,-18 4 0,43-4 0,-1 0 0,-4 0 0,1 0 0,4 0 0,2 0 0,-37 4 0,6-4 0,18-1 0,10-4 0,3 0 0,14 0 0,-17 0 0,12 0 0,-9 0 0,7 0 0,-2 0 0,-4 0 0,-9 0 0,1 0 0,-14 0 0,11 0 0,-18 0 0,23 0 0,-19 0 0,4 0 0,-14 0 0,-12 4 0,-2-3 0,43 1 0,0 1 0,3-1 0,1 0 0,-1-2 0,2 1 0,-28 3 0,10-1 0,20-2 0,9 2 0,10-3 0,2 0 0,7 0 0,-5 0 0,2 0 0,-9 0 0,-5 0 0,-12 0 0,-14 0 0,-25 0 0,34 0 0,-5 0-352,-13 1 1,-2-2 351,6-1 0,1 0 0,-5 1 0,4 1 0,-17-5 0,14 2 0,23 3 0,13-3 0,-2 3 703,13 0-703,-2 0 0,6 0 0,2 0 0,6 0 0,5 0 0,2 0 0,-4 1 0,1 0 0,-6 1 0,5 0 0,-1 0 0,2-1 0,-2 2 0,3-1 0,-4 3 0,2-2 0,-5 3 0,-4 1 0,-3 4 0,-3-1 0,0 2 0,0-2 0,-5 0 0,0 1 0,-1 2 0,1-1 0,7-1 0,-2-1 0,7-2 0,-2 2 0,7-4 0,-3 2 0,10-3 0,-4 1 0,4-1 0,-2 3 0,2-1 0,-4 7 0,0-1 0,-8 10 0,1 0 0,-4 0 0,0 8 0,2-4 0,-9 13 0,8-8 0,-5 8 0,6-8 0,-7 9 0,5-5 0,-10 11 0,12-5 0,-9 17 0,7-5 0,-1 12 0,-3 1 0,9 0 0,-3-11 0,9-5 0,0-21 0,5-3 0,-1-8 0,2-2 0,0-3 0,-4 3 0,5 1 0,-5 0 0,3 2 0,-2-1 0,-3 8 0,-1 1 0,-3 9 0,3-4 0,-6 5 0,5 1 0,-6 1 0,3 3 0,0 2 0,0-4 0,3 2 0,2-9 0,2-2 0,1-5 0,-1 4 0,-1-3 0,0 8 0,1 7 0,4 33 0,2 7 0,-4 8 0,1-18 0,-1-13 0,1-14 0,3 14 0,0-2 0,0 0 0,0-14 0,0-8 0,0-17 0,0 1 0,0 5 0,0-6 0,0 10 0,0-7 0,0 3 0,0 2 0,0 3 0,0 7 0,0 5 0,3 18 0,-2 14 0,3-7 0,-1-2 0,-2-29 0,1-5 0,-2-12 0,3 6 0,-3-6 0,2 2 0,-2 0 0,2-4 0,-1-2 0,1-5 0,-2-2 0,1-5 0,0 6 0,1-4 0,1 5 0,0 0 0,2 1 0,-1 2 0,3-2 0,-4 2 0,7-1 0,-6 2 0,6-1 0,-6 0 0,4 6 0,-1-3 0,0 5 0,1-2 0,-1-3 0,1 2 0,4 1 0,6 16 0,-3-7 0,1 4 0,-7-17 0,-3 0 0,1-2 0,-1 4 0,-1-8 0,0 0 0,-3-6 0,0 0 0,3 1 0,-2-1 0,2 2 0,-3-1 0,1 1 0,-2 0 0,1 2 0,0 4 0,1-1 0,1 4 0,-1-4 0,-1 1 0,1 0 0,-2 2 0,2 1 0,-3 2 0,3-4 0,-3-2 0,2-4 0,-2-3 0,2 4 0,0-1 0,-1 6 0,0 1 0,-1 1 0,0 2 0,0 1 0,0 0 0,0 4 0,0 5 0,-2 1 0,1 8 0,-1-10 0,2 1 0,0-14 0,0-3 0,0-4 0,0-2 0,-1 7 0,0-5 0,0 7 0,1-6 0,0 3 0,0-3 0,0 3 0,1-5 0,0 2 0,0 0 0,1-1 0,0 3 0,1-1 0,-1 1 0,2 5 0,0-4 0,0 4 0,2-5 0,-3-1 0,1-2 0,-1-2 0,2 1 0,1-3 0,5 0 0,5-3 0,14-1 0,8 0 0,23 0 0,16 3 0,-27 0 0,4 0-686,6 0 1,3 0 685,10 3 0,1 0 0,4 0 0,1 1 0,8 2 0,1 1 0,-6-1 0,1 0 0,9 0 0,0 1 0,-8-1 0,-1 0 0,11 1 0,0 0 0,-6-4 0,1 1 0,10 2 0,0 0 0,-9-5 0,0 0 0,6 2 0,-1 0 0,-14-3 0,-4 0-320,-14 0 0,-3 0 320,-7 0 0,-4 0 0,22 0 0,-6 3 0,-13-2 0,-17 2 1325,-9-3-1325,-8 0 686,-3 0-686,1-1 0,-5 0 0,9-1 0,2 2 0,9 0 0,0 0 0,11-3 0,-4 2 0,10-2 0,1 3 0,8 0 0,5 0 0,10 0 0,6 0 0,11 0 0,-1 0 0,10 0 0,-22 0 0,3-3 0,-19 2 0,-9-2 0,-7 1 0,-16 1 0,-2-3 0,-7 1 0,-1-1 0,-7 1 0,-3 1 0,-2 0 0,-2 1 0,2-2 0,1 0 0,0-2 0,4-2 0,-1 0 0,6-5 0,-1 3 0,2-3 0,2 2 0,1-3 0,5-4 0,4-10 0,0 2 0,12-15 0,-5 6 0,15-9 0,-8 3 0,-2 7 0,-2 3 0,-4-1 0,0 2 0,6-12 0,-2 2 0,4-4 0,-6 9 0,-1-1 0,-7 10 0,5-5 0,-8 5 0,7-5 0,-9 1 0,5-5 0,-5 2 0,7-3 0,-5-2 0,5-3 0,-6 5 0,0-5 0,-9 15 0,1-5 0,-3 4 0,-1 0 0,1-2 0,-3 7 0,-3-1 0,2 5 0,-5-4 0,2 8 0,-1-4 0,0 4 0,1-1 0,-3 0 0,2 0 0,0-5 0,-1 2 0,3-6 0,-2-3 0,3 1 0,0-5 0,-2 9 0,0 0 0,-2 5 0,0 3 0,0-5 0,-1 7 0,3-10 0,-2 4 0,5-9 0,-3 3 0,4 0 0,-2 0 0,-2 4 0,1 1 0,-1 0 0,1 2 0,0 1 0,-1 5 0,-2 0 0,0 4 0,0-4 0,-1 6 0,1-2 0,-3 4 0,2-1 0,1 0 0,6-2 0,1 1 0,9-5 0,2 4 0,14-3 0,-6 1 0,20 1 0,2-2 0,20-4 0,15 2 0,8 1 0,-46 4 0,1 1 0,47-1 0,-44 2 0,-1 0 0,40-1-238,-37 4 1,2 0 237,-4 0 0,0 0 0,6 0 0,0 0 0,-2 0 0,1 0 0,5 0 0,-1 0 0,-6 0 0,-1 0 0,7 0 0,1 0 0,-9 0 0,0 0 0,5 0 0,0 0 0,-2 0 0,1 0 0,5 0 0,2 0 0,-3 0 0,2 0 0,5 0 0,-1 0 0,-4 1 0,0-2 0,6-1 0,-1-1 0,-4 3 0,-2-1 0,-9-3 0,-2 0 0,4 3 0,-3 1 0,27-3 0,19 3 0,-18 0 0,-6-2 0,-4-2 0,-9-3 0,8-1 0,3 0 0,-8 0 0,5 0 475,-5-3-475,0 1 0,6-8 0,-4 4 0,-1-9 0,0 5 0,-7 0 0,1-2 0,-4 8 0,3-7 0,-2 8 0,8-5 0,-12 1 0,3 0 0,-15 2 0,-3 1 0,-10 1 0,-6 3 0,-3 0 0,-6 1 0,-2 2 0,-1-2 0,-2 2 0,2-2 0,-3-1 0,4-2 0,-3 0 0,5-6 0,-2 1 0,7-10 0,-4 3 0,6-8 0,-4 0 0,6-11 0,-2-6 0,6-14 0,-3-6 0,3-9 0,-2 1 0,3-9 0,-3 7 0,3-7 0,-6 13 0,-4 7 0,0 5 0,-8 8 0,9-12 0,-9 10 0,6-10 0,-5 10 0,5-11 0,-8 6 0,7-1 0,-5 7 0,1 6 0,1 7 0,-6 2 0,2 3 0,-1-3 0,-2 5 0,-2-10 0,0 4 0,-3-5 0,0 1 0,-3-2 0,-4 1 0,-8-14 0,-6 8 0,-12-12 0,6 21 0,-11-3 0,10 16 0,-5 1 0,-3-1 0,2 2 0,-12 4 0,3-1 0,-9 7 0,6-2 0,-5 6 0,-10-3 0,-21 5 0,28 0 0,-3 0-748,-17-1 0,-5 1 748,-12 0 0,-6 0-882,21 2 0,-4 0 1,0 1 881,-5 0 0,-1 1 0,-1 1 0,-8 0 0,-1 2 0,0-1 0,1 1 0,1-1 0,-1 1 0,-2 2 0,-1 0 0,2 0 0,3 2 0,1 1 0,0-1 0,2 1 0,0 0 0,0 0 0,2 0 0,1 0 0,0 0 0,4 2 0,1 0 0,0-1 0,6-3 0,1-1 0,1 1 0,-26 5 0,6 0-177,25-3 0,4-1 177,4 3 0,3 0 0,-21 3 0,-4 0 0,14 4 0,9 3 0,13 0 1260,10 2-1260,4-4 2792,7 2-2792,-12 1 443,5 1-443,-22 6 0,0-2 0,-19 5 0,-3 3 0,-13-4 0,11 0 0,-10-10 0,7-6 0,32-6 0,-4-2-909,-6-3 1,-4-1 908,-20-4 0,-5 0 0,20 3 0,-1-1 0,-3 0-804,-7-2 0,-2-1 1,-1 2 803,-4 2 0,0 2 0,2 0 0,9-1 0,3 1 0,-1 0 0,-1 0 0,-1 0 0,3 0 0,-19 1 0,1 1 0,-9-3 0,2 0-654,17 3 0,3 0 654,3 0 0,4 0-176,-27 4 176,18-3 1438,26 2-1438,14 0 2405,18-3-2405,9 3 1628,8-3-1628,4 0 0,0-1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11T08:37:35.765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 51,'91'3,"0"-1,0 0,0 0,1 1,-1-1,0 0,6 1,4 0,2-1,-2 1,-6 0,-8-1,-12-1,1 0,-12-1,3 0,23 2,4-1,-12 0,-20 0,-6-2,2 1,1 0,6 0,-1 0,-7 0,-1 0,7 0,-1 0,34 0,-39 0,0 0,-6 0,-1 0,9 0,0 0,-9 0,1 0,7 1,-1-2,-6 0,0-2,7 0,1 0,-4 1,0-1,4-3,0 2,-7 3,-1 1,41-8,-4 8,-11-7,16 6,-11-6,6 2,-13 0,-1 1,-14 1,-3 2,-17-1,2-1,-13 2,1-2,-7 3,2-2,-6 2,-1-3,-9 3,0 0,4-1,-2 0,5 0,-7 0,0 1,4 0,-1 0,4 0,-2 0,-3 0,-1 0,2-2,-3 2,11-1,-7 1,6 0,-1 0,-1 0,7 0,-2 0,18 0,2 0,23 0,-7 0,6 0,-18 0,-14 0,-16 0,-11 0,-4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8T08:26:59.80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3411 119 16383,'-57'0'0,"6"0"0,28 0 0,-1 0 0,-8 0 0,7 0 0,-31 0 0,18 0 0,-20 0 0,25 0 0,-7 0 0,14 0 0,-13 0 0,5 0 0,-8 5 0,1-4 0,-9 3 0,-10-4 0,6 0 0,-12 0 0,23 0 0,-15 0 0,-2 0 0,6 0 0,-4 0 0,16 0 0,-7 0 0,5 0 0,-6 0 0,8 0 0,1 0 0,-1 0 0,8 0 0,-5 0 0,5 0 0,-16 0 0,6 0 0,-5-4 0,15 3 0,2-4 0,9 5 0,-9 0 0,6-3 0,-13 2 0,13-3 0,-14 0 0,15 2 0,-23-2 0,12 4 0,-24 0 0,29 0 0,-18 0 0,28 0 0,-11 0 0,0 0 0,7 0 0,-7 0 0,8 0 0,1 0 0,4 0 0,-12 4 0,11 1 0,-20 1 0,6 2 0,-16-7 0,7 8 0,-7-8 0,8 9 0,9-2 0,1 2 0,0 7 0,11-6 0,-9 7 0,8 3 0,2-4 0,-17 14 0,5 0 0,0-4 0,-5 10 0,-10 9 0,10-9 0,-13 22 0,27-30 0,3 11 0,6-6 0,-6 8 0,4-1 0,-1 9 0,-3-6 0,3 6 0,-5-1 0,5-5 0,1 6 0,5 0 0,-1 9 0,1-5 0,4 4 0,2-24 0,5 6 0,0-7 0,0 9 0,4-8 0,0-3 0,5 1 0,-1-11 0,0 9 0,0-11 0,8 19 0,-6-16 0,12 22 0,-14-28 0,5 15 0,-6-17 0,0 4 0,6 8 0,-5-10 0,5 10 0,-1-7 0,-4-4 0,10 6 0,-7-7 0,9-1 0,0 0 0,-1-3 0,5 1 0,-5-1 0,4-2 0,1 0 0,-1-4 0,1 3 0,0-2 0,7-1 0,-5 3 0,22-6 0,-13 2 0,15-3 0,-8 0 0,0 0 0,-1 0 0,9-5 0,-6 4 0,6-4 0,-9 0 0,9 4 0,-6-4 0,-2 2 0,-3 2 0,-13-3 0,1 4 0,-5 0 0,-3 0 0,5 0 0,0 0 0,-5 0 0,3 0 0,0 0 0,-4 0 0,9 0 0,-3 0 0,1 0 0,5 0 0,1 0 0,-5 0 0,1 0 0,-5 0 0,-3 0 0,8 0 0,-3 0 0,-2 0 0,0 0 0,-3 0 0,5 4 0,-1-3 0,17 2 0,-12 1 0,19-4 0,-13 9 0,8-8 0,-1 8 0,-7-8 0,6 4 0,-7-1 0,9-2 0,0 2 0,0-4 0,-1 5 0,-7-4 0,6 4 0,-7-5 0,-4 0 0,2 3 0,-4-2 0,14 3 0,-5-4 0,4 0 0,-17 0 0,1 0 0,0 0 0,-1 0 0,9 0 0,2 0 0,-1 0 0,-1 3 0,0-2 0,1 2 0,9-3 0,0 0 0,-1 0 0,1 0 0,-8 0 0,-2 0 0,-9 0 0,1 0 0,-1 0 0,1 0 0,26 0 0,-20 0 0,16 0 0,-24 4 0,-3-3 0,5 2 0,-1-3 0,-4 0 0,4 4 0,-4-3 0,10 2 0,-4-3 0,4 0 0,-5 0 0,0 0 0,-1 0 0,1 0 0,-1 0 0,1 0 0,0 0 0,-1 0 0,1 0 0,-1-3 0,-4 2 0,4-6 0,-4 6 0,4-6 0,9 1 0,-7-2 0,2 3 0,-9-5 0,1 6 0,-2-11 0,10 0 0,-12 1 0,2-2 0,-7-5 0,-6 6 0,6-13 0,-5 3 0,6 0 0,-1-21 0,2 19 0,-1-21 0,-3 22 0,1-5 0,0-1 0,1-2 0,-5-7 0,0-17 0,0 12 0,-4-12 0,3 17 0,-4-1 0,0 0 0,0 0 0,0-7 0,-5-3 0,-2-8 0,-4 8 0,-6-6 0,5 15 0,-4-7 0,-2-16 0,5 18 0,-9-18 0,-1 22 0,0 1 0,-18-11 0,10 7 0,-10-1 0,16 17 0,-5 2 0,7 6 0,-5-2 0,1 3 0,9 7 0,-16-9 0,13 10 0,-24-18 0,10 15 0,-9-11 0,2 7 0,8 6 0,3 2 0,7 5 0,1-3 0,-1 2 0,0-3 0,-7 3 0,5 1 0,-14 3 0,19-2 0,-9 7 0,16-3 0,-10 0 0,4 2 0,0-2 0,1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8T08:27:12.618"/>
    </inkml:context>
    <inkml:brush xml:id="br0">
      <inkml:brushProperty name="width" value="0.1" units="cm"/>
      <inkml:brushProperty name="height" value="0.2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19017 254 16383,'-25'0'0,"0"0"0,-3 0 0,6 0 0,-32-9 0,15 7 0,-25-16 0,-12 17 0,-3-8 0,-7 0 0,3 7 0,-4-6 0,-1 8 0,27-5 0,-1-1 0,-39 2 0,39-4 0,0-3 0,-36-1 0,29 6 0,-1-1 0,-27-2 0,11 2 0,-4 2 0,24 5 0,-1-1 0,-11-6 0,-1 2 0,11 5 0,2 0 0,3 0 0,1 0 0,-1 0 0,0 0 0,3 0 0,0 0 0,3 0 0,-1 0 0,2 0 0,-1 0 0,-51 0 0,41 0 0,-2 0 0,9 0 0,1 0 0,-12 0 0,0 0 0,7-5 0,0-1 0,-5 6 0,0-2 0,6-4 0,0 1 0,-8 5 0,0 0 0,15 0 0,0 0 0,-16 0 0,2 0 0,-31 0 0,32 0 0,-1 0 0,-25 0 0,25 0 0,1 0 0,-31 0 0,38 0 0,0 0 0,3 0 0,1 0 0,0 0 0,-2 0 0,-2 0 0,0 0 0,-46 0 0,43 5 0,-3 1 0,4-4 0,0-2 0,-5 6 0,0-1 0,-3-5 0,0 0 0,8 0 0,0 0 0,-4 5 0,1 0 0,4-3 0,-1-1 0,-4 9 0,1 1 0,4-4 0,-2-1 0,-12-1 0,1 3 0,10 2 0,1 2 0,-3-6 0,1-1 0,9 1 0,1 1 0,-10 4 0,1-1 0,6-8 0,-2-1 0,-28 9 0,-2 1 0,22-9 0,4-2 0,1 5 0,1 0 0,-45-5 0,39 0 0,-26 9 0,1-5 0,7 4 0,-7-8 0,0 0 0,38 6 0,-1-1 0,-2-5 0,0 3 0,-3 7 0,0 0 0,-7-8 0,-2-1 0,8 9 0,-3 0 0,-11-2 0,2-2 0,20-1 0,1 3 0,-25 4 0,4-3 0,-3-5 0,11 1 0,-2 1 0,-18-6 0,-18 10 0,36-9 0,-2-1 0,6 5 0,0 0 0,-16 2 0,-1-2 0,9-4 0,2 1 0,4 3 0,-1 0 0,-4 1 0,1-1 0,5-5 0,-3 2 0,-16 9 0,-1 0 0,11-9 0,-1-2 0,-20 11 0,4 1 0,34-6 0,2-1 0,-33 2 0,-2-1 0,28-1 0,2 0 0,-15-5 0,-4 0 0,-4 0 0,2 0 0,20-2 0,2 4 0,-12 3 0,2-1 0,-35-2 0,10 8 0,1-10 0,7 0 0,-7 0 0,9-8 0,8 4 0,4-5 0,17 2 0,1 6 0,10-16 0,9 16 0,2-12 0,0 11 0,-2-11 0,-9 12 0,-9-16 0,15 16 0,-21-17 0,12 6 0,-17 3 0,-27-11 0,39 14 0,-4 1 0,-5-7 0,-2-1 0,0 2 0,1 1 0,-2 4 0,-1-1 0,6 2 0,3 1 0,-2-1 0,1 0 0,-36 3 0,11-8 0,-1 10 0,6-8 0,4 5 0,19-5 0,10 8 0,-1 0 0,11 0 0,-8-8 0,-3 6 0,0-12 0,-9 12 0,19-11 0,-7 11 0,-2-12 0,-11 12 0,-1-14 0,-15 14 0,14-14 0,-15 13 0,16-13 0,-6 14 0,6-14 0,-17 4 0,7 1 0,3 3 0,0-2 0,-1 8 0,-2-15 0,1 15 0,12-6 0,1-2 0,-13-1 0,17-1 0,-12-4 0,34 14 0,-16-6 0,-11-1 0,13 7 0,-19-8 0,23 10 0,-8-6 0,-1 2 0,11-2 0,-17 6 0,13 0 0,-44 0 0,31 0 0,-23 0 0,30 0 0,-9 0 0,6 0 0,-6 6 0,10-2 0,7 2 0,-6 2 0,7-6 0,0 6 0,-7-8 0,-3 8 0,0-6 0,-17 16 0,6-7 0,-8 9 0,17-11 0,6 6 0,-1-5 0,13-2 0,-5 0 0,18-3 0,7-4 0,-4 9 0,-4-10 0,4 10 0,-19 0 0,10-4 0,-20 9 0,22-9 0,-21 11 0,20-6 0,-12 4 0,14-2 0,-4-7 0,4 10 0,0-9 0,2 11 0,5-12 0,0 2 0,-6 0 0,4 2 0,-4-3 0,1 9 0,6-8 0,-2 5 0,8-5 0,-1-1 0,2 2 0,-2 3 0,1-3 0,1 8 0,-5-6 0,-2 17 0,-3-2 0,4 0 0,-5 9 0,9-17 0,-7 11 0,4-9 0,0 1 0,-4 18 0,11-15 0,-7 15 0,11-9 0,-7-8 0,3 14 0,-4-13 0,0 6 0,1-8 0,3-5 0,1 4 0,0-4 0,2 5 0,-2 0 0,0 1 0,2 7 0,-6 2 0,2 6 0,0 2 0,-2-2 0,1 2 0,2 13 0,-6 15 0,3 4 0,1 11 0,0-14 0,6-15 0,0 12 0,0-22 0,0 0 0,0 9 0,4-16 0,1 19 0,4-16 0,6 12 0,-5-9 0,9 10 0,-7-23 0,4 0 0,7 5 0,-7-9 0,8 9 0,-10-13 0,6 2 0,13 16 0,5-7 0,1 4 0,6-5 0,10 8 0,5-10 0,24 21 0,-7-19 0,9 3 0,9 7 0,-6-18 0,6 9 0,-9-1 0,9-8 0,-6 8 0,-25-18 0,2-4 0,29 14 0,-23-11 0,4-1 0,-5 2 0,-1-3 0,-8-4 0,1 1 0,13 4 0,-2-1 0,17 1 0,4 2 0,6 7 0,-19-7 0,4 6 0,5 2 0,-11-1 0,-24-14 0,3 1 0,49 12 0,-1-7 0,-12 1 0,-34-4 0,0 1 0,34 3 0,-34-2 0,0 1 0,34-1 0,11 9 0,2-7 0,-49-8 0,-3 3 0,32 10 0,-19-10 0,0-3 0,38 6 0,-42-5 0,5-1 0,4-5 0,0 0 0,-8 0 0,0 0 0,13 0 0,1 0 0,-7 5 0,-3 0 0,-7-3 0,0-1 0,8 4 0,3 0 0,7-3 0,4-4 0,8 2 0,3 0 0,1 6 0,3-1 0,7-3 0,-1 0 0,-11 2 0,0 3 0,13-7 0,-2 0 0,-7 0 0,0 0 0,-2 0 0,2 0 0,-25 0 0,2 0 0,-3 0 0,27 0 0,2 0 0,-28 0 0,1 0 0,0 0 0,34 0 0,-3 0 0,-9 0 0,-3 0 0,-11 0 0,0 0 0,11 0 0,-1 0 0,-20 0 0,0 0 0,32 0 0,1 0 0,-20 0 0,-2 0 0,0 0 0,-1 0 0,-6 0 0,-2 0 0,-10 0 0,-1 0 0,20 0 0,3 0 0,-6-7 0,0 3 0,4 2 0,-1 0 0,-11-7 0,-3-3 0,-7 11 0,-2 1 0,1-5 0,2 0 0,22-2 0,2 2 0,-11 4 0,1-1 0,2-7 0,4-3 0,26 4 0,-4 3 0,-46-1 0,0-1 0,18 1 0,8-2 0,-10 1 0,33-6 0,-29 7 0,-1-1 0,20-12 0,-38 17 0,1 0 0,-3-7 0,-1-1 0,-3 8 0,1 1 0,0-9 0,0 0 0,40 8 0,10-7 0,-47 2 0,-1 4 0,33 0 0,-32-2 0,-1 0 0,15 5 0,31-10 0,-18 7 0,0-5 0,12 1 0,-9-4 0,0 3 0,-13 0 0,-11 8 0,-8 0 0,7 0 0,-6-10 0,-1 8 0,15-6 0,6 8 0,10 0 0,-2 0 0,-2-9 0,-26 9 0,0-2 0,46-18 0,-40 17 0,-1 3 0,41-10 0,-24 2 0,22 5 0,-40-5 0,8 1 0,7 4 0,31 0 0,-28-2 0,-2 0 0,-18 4 0,-5 2 0,40-1 0,0 0 0,-24-8 0,11 6 0,-7-6 0,-13 8 0,20 0 0,-34 0 0,6 0 0,2 0 0,10 0 0,-6 0 0,33 0 0,-39 0 0,21 0 0,-2 0 0,-11 0 0,12 0 0,-10 0 0,-15 0 0,54 0 0,-46 0 0,45 0 0,-54-6 0,8 4 0,28-14 0,-28 14 0,28-12 0,-46 12 0,5-6 0,6 3 0,18 3 0,-5-4 0,-7 1 0,-11 3 0,5-11 0,-9 12 0,6-14 0,-19 15 0,-1-11 0,12 3 0,-1 1 0,-2 1 0,-1 1 0,-19-2 0,10 1 0,-9-4 0,20 4 0,-12-1 0,14-4 0,8 3 0,-15-7 0,16 7 0,-21-3 0,16 4 0,-18-4 0,16-1 0,-24 6 0,10-9 0,-10 14 0,5-14 0,-7 8 0,0-2 0,12-8 0,-4 9 0,11-6 0,-1 1 0,-4 0 0,5-5 0,-8 5 0,-7 1 0,17-5 0,-19 4 0,29-7 0,-22 7 0,18-6 0,-21 6 0,6-4 0,-15 8 0,3-3 0,-3 3 0,-1-1 0,0-6 0,-1 9 0,-3-8 0,4 6 0,-5-3 0,1-4 0,4 6 0,1-9 0,2 6 0,0-8 0,-2 1 0,0 7 0,0-11 0,9-2 0,-11 8 0,16-13 0,-6 8 0,2 4 0,0-5 0,-7 12 0,4-12 0,-4 6 0,1-3 0,1-3 0,-7 11 0,6-12 0,-2 4 0,-1-2 0,1-11 0,2 15 0,-8-11 0,7 9 0,-10 0 0,6 0 0,-2-8 0,-4 14 0,8-19 0,-9 18 0,5-10 0,-6 5 0,1 0 0,-3-10 0,0 8 0,0-16 0,0 16 0,0-9 0,-3 14 0,1-16 0,-3 14 0,4-4 0,-9-5 0,5 9 0,-8-14 0,5 16 0,-3-11 0,5 16 0,-5-16 0,3 16 0,-2-7 0,0 4 0,1 5 0,-4-4 0,5-1 0,-5 0 0,2 4 0,0-1 0,-7 2 0,10-5 0,-20-7 0,13 7 0,-19-5 0,17 12 0,-5-5 0,11 12 0,0-3 0,5 2 0,-2 1 0,1-2 0,-1-1 0,2 3 0,-4-1 0,1 3 0,-4-5 0,2 3 0,-4-2 0,1-1 0,0 3 0,-6-1 0,3-2 0,-1 3 0,8-3 0,4 5 0,1 0 0,2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8T08:27:16.364"/>
    </inkml:context>
    <inkml:brush xml:id="br0">
      <inkml:brushProperty name="width" value="0.1" units="cm"/>
      <inkml:brushProperty name="height" value="0.2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4662 116 16383,'-16'-10'0,"0"3"0,-2 4 0,4 0 0,-8 3 0,-5-8 0,1 7 0,-14-4 0,-1 0 0,-11 4 0,-24-11 0,4 11 0,-6-11 0,-6 11 0,-4-11 0,28 11 0,-2 1 0,7-6 0,0-1 0,-14 6 0,1 1 0,13-3 0,2 0 0,0 3 0,0 0 0,-41-6 0,8 4 0,6-3 0,-6 5 0,8 0 0,-8 0 0,6 0 0,-6 0 0,16 0 0,-14 0 0,12 0 0,-6 0 0,18 0 0,-6 0 0,-12 0 0,-20 0 0,45 0 0,0 0 0,-35 0 0,-4 6 0,20-5 0,-22 5 0,22-6 0,-12 0 0,14 0 0,8 0 0,5 0 0,7 0 0,-10 0 0,-2 0 0,-6 0 0,8 0 0,1 0 0,-1 6 0,0-5 0,8 4 0,2-5 0,-10 6 0,14-5 0,-7 4 0,22-5 0,12 0 0,1 3 0,8-2 0,1 2 0,-1-3 0,0 3 0,-3-3 0,-4 3 0,-10 2 0,-7-4 0,1 7 0,1-3 0,8-1 0,1 3 0,-1-6 0,0 6 0,1-3 0,-9 5 0,7-1 0,-7-2 0,13 0 0,-3-2 0,7 3 0,1 0 0,4 3 0,4-3 0,-3 11 0,1-7 0,2 8 0,-1-1 0,7 0 0,-4 1 0,4-1 0,0 0 0,0-4 0,0 1 0,0-3 0,0-2 0,0 8 0,0-7 0,0 6 0,0-7 0,0 3 0,3-3 0,-2 2 0,2-2 0,4 8 0,-6-4 0,9 4 0,-3-5 0,3 5 0,3-3 0,0 1 0,0-4 0,0-2 0,4 1 0,-3-2 0,9-1 0,-4 3 0,-1-6 0,13 6 0,-2-5 0,13 5 0,-1-1 0,-7-4 0,-2 2 0,-9-4 0,1 4 0,16 7 0,-5-9 0,15 10 0,-16-12 0,5 2 0,-5 2 0,0-7 0,-3 4 0,-7-2 0,0-2 0,-1 6 0,9-6 0,10 8 0,-11-8 0,15 4 0,-9-5 0,7 0 0,6 0 0,-9 5 0,1-4 0,-8 4 0,6 0 0,1-4 0,-5 3 0,4-4 0,-17 4 0,1-3 0,-1 6 0,9-6 0,2 2 0,-1 1 0,7-4 0,-14 7 0,5-6 0,1 7 0,-6-6 0,13 2 0,-13 0 0,14-3 0,-7 7 0,1-7 0,-2 4 0,-1-5 0,22 0 0,-7 0 0,6 0 0,-20 0 0,-9 0 0,9 0 0,2 0 0,8 4 0,-1-3 0,1 4 0,8-5 0,10 0 0,-7 0 0,5 0 0,-24 0 0,6 0 0,-7 0 0,17 0 0,-6 0 0,6 0 0,-17 0 0,-1 0 0,-8 0 0,-6 0 0,5 0 0,-9 0 0,4 0 0,-1 0 0,-3 0 0,9 0 0,-4 0 0,0 0 0,3 0 0,-8 0 0,4 0 0,-5 0 0,4 0 0,18 0 0,-12 0 0,11-3 0,-16 2 0,9-2 0,-2 3 0,15 0 0,-14 0 0,21 0 0,-11 0 0,14 0 0,-16 0 0,5 0 0,-5-4 0,16 3 0,-15-4 0,13 5 0,-22-3 0,14 2 0,-15-3 0,7 4 0,-1 0 0,-5-3 0,6 2 0,18-3 0,-20 4 0,20 0 0,-26 0 0,0-3 0,-6 2 0,0-5 0,-8 5 0,0-2 0,-4 3 0,1 0 0,-1-3 0,3 2 0,-1-2 0,4 1 0,-2 1 0,3-2 0,0 0 0,0 2 0,0-4 0,0 1 0,4-3 0,-5 0 0,4 3 0,-5-2 0,1 6 0,-1-6 0,1 2 0,-2 1 0,0-3 0,2 2 0,-5-2 0,6 2 0,-6-1 0,-1 1 0,0 0 0,-2-1 0,2 1 0,3-2 0,6-5 0,4 3 0,0-6 0,-4 6 0,-3-1 0,-2 0 0,0 1 0,-1-1 0,1 0 0,-6 2 0,5-3 0,-6 4 0,4-1 0,2 1 0,-2-4 0,3 3 0,2-8 0,-4 4 0,4-2 0,-5 1 0,2 2 0,-2 0 0,2-2 0,-2 5 0,-1-3 0,1 1 0,-1 2 0,1-3 0,-4 4 0,3-3 0,-2 1 0,-1-1 0,3 3 0,-2-1 0,-1 1 0,0-4 0,0 3 0,-2-2 0,2 2 0,-3 1 0,3-4 0,-3 3 0,3-5 0,-3 5 0,0-3 0,0 1 0,0 2 0,-3-5 0,3 4 0,-3-1 0,0 3 0,2-1 0,-5 1 0,6-1 0,-6 1 0,2-1 0,1 4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8T08:27:22.415"/>
    </inkml:context>
    <inkml:brush xml:id="br0">
      <inkml:brushProperty name="width" value="0.1" units="cm"/>
      <inkml:brushProperty name="height" value="0.2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665 285 16383,'16'-4'0,"5"1"0,-7 3 0,24 0 0,26 0 0,26-6 0,-38 6 0,2-2 0,-2-4 0,0 0 0,4 5 0,0 0 0,-2-2 0,0 0 0,8 3 0,-1 0 0,37 0 0,-35 0 0,0 0 0,31 0 0,-23 0 0,2 0 0,-17 0 0,-1 0 0,5 0 0,2 0 0,-2 0 0,0 0 0,-6 0 0,0 0 0,3 0 0,0 0 0,-4 1 0,-1-2 0,44-5 0,-8 5 0,-37-2 0,0 0 0,31 3 0,4 0 0,-10-6 0,-14 4 0,-11-3 0,5 5 0,-20 0 0,38-6 0,-26-1 0,17 0 0,-15 3 0,-6 4 0,22 0 0,-12 0 0,14 0 0,7 0 0,-3 0 0,-2 0 0,4 0 0,-20 0 0,22 0 0,-14 0 0,30-7 0,-34 6 0,-5-3 0,0 1 0,-3 3 0,48 0 0,-42 0 0,28 0 0,-6 0 0,-15 0 0,3 0 0,-24-4 0,-16 2 0,-1-2 0,-15 4 0,0 0 0,-28 0 0,-3 0 0,-35 0 0,4 0 0,-7 0 0,-1 0 0,-8 0 0,14 0 0,-20 6 0,-4-5 0,-20 5 0,39-3 0,-4 0 0,-18-2 0,-3 0 0,2 2 0,-2 1 0,-8-4 0,-3 0 0,26 1 0,-1 2 0,2 0 0,-16 1 0,0 0 0,-13 0 0,1 1 0,15 2 0,3 0 0,11-6 0,0-1 0,-3 4 0,2-1 0,9-3 0,2 0 0,-1 0 0,1 0 0,-39 0 0,2 0 0,-2 0 0,39 0 0,0 0 0,7 0 0,0 0 0,-11 0 0,4 0 0,-9 0 0,-24 0 0,20 0 0,6 0 0,-18 0 0,28 0 0,-22 0 0,-2 0 0,27 0 0,-2 0 0,4 0 0,-2 0 0,-17 0 0,0 0 0,17 0 0,-1 0 0,-20-1 0,0 2 0,20 2 0,2 0 0,-4-2 0,4 0 0,-10 5 0,20-3 0,24-2 0,2 3 0,8-4 0,-1 0 0,1 0 0,-1 0 0,20-10 0,7 3 0,27-8 0,21 3 0,12-8 0,0 11 0,-18-4 0,0 1 0,26 2 0,-29 0 0,3-1 0,2 0 0,-2 1 0,26 1 0,-10-2 0,2 1 0,-19 6 0,-1 0 0,15 0 0,0-1 0,-16-1 0,-2 0 0,8 2 0,-4 0 0,23-3 0,-21 3 0,1 1 0,28-3 0,-40 5 0,0 0 0,34-5 0,0 6 0,-6 0 0,6 0 0,-8 0 0,8 0 0,-6 0 0,14 0 0,-22 0 0,12 0 0,2 0 0,-4 0 0,4 0 0,6-6 0,-26 4 0,-12-3 0,2-1 0,27 4 0,-9-3 0,-2 5 0,-20 0 0,10 0 0,-2 0 0,-10 0 0,-9 0 0,17 0 0,-4 0 0,14 0 0,-8 0 0,16 0 0,-12 5 0,11-3 0,-15 8 0,-16-8 0,-4 3 0,-24-5 0,-5 3 0,-35-2 0,-1 2 0,-41-3 0,20 4 0,-28 3 0,-12-1 0,34 0 0,-4 0 0,-28 2 0,-5 0 0,2 0 0,0 1 0,-1 2 0,-5 1 0,11-4 0,-5-1 0,3 1 0,13 0 0,2 0 0,-2 1 0,-13 1 0,-4 1 0,1 0 0,-1 0 0,1-1 0,3 1 0,-15 5 0,1 0 0,23-6 0,-2 0 0,2 1 0,-24 9 0,4-1 0,12-6 0,1-1 0,-4 3 0,-1 0 0,7-4 0,2 0 0,4 0 0,2 1 0,5-4 0,1 1 0,-10 5 0,2-1 0,-24-4 0,24 2 0,3 0 0,5 0 0,-14 2 0,45-4 0,-23 8 0,22-9 0,-3 6 0,15-10 0,8 1 0,-1 1 0,10-3 0,-3 1 0,4-1 0,2 0 0,-1-2 0,20 8 0,-3-4 0,33 2 0,7 2 0,10-7 0,6 4 0,0-6 0,18 0 0,-34 0 0,2 0 0,-1 0 0,2 0 0,9 0 0,0 0 0,-9-3 0,-2-1 0,8 3 0,1 1 0,-2-4 0,2 1 0,8 3 0,0 0 0,-1 0 0,-1 0 0,3 3 0,-2 1 0,-16-4 0,0 1 0,12 5 0,-4 1 0,17 0 0,-15 0 0,-1 1 0,12-1 0,-16-1 0,2 0 0,24 2 0,2 0 0,-20-2 0,-14-1 0,15-4 0,-13 5 0,20-1 0,-36-3 0,10 7 0,-25-8 0,1 2 0,8 2 0,-7-4 0,7 4 0,-13-2 0,3-3 0,-3 3 0,5-3 0,-6 3 0,-3-2 0,-5 2 0,-58-3 0,-4 0 0,-36 0 0,23 3 0,-3 1 0,0-1 0,-2 2 0,-14 6 0,-5 1 0,21-5 0,-2 1 0,2 1 0,-20 6 0,1 1 0,-10-4 0,-1 0 0,31-2 0,0 1 0,0-2 0,-32 0 0,0-1 0,32 2 0,0 1 0,2-2 0,-23-4 0,-1 0 0,-9 9 0,0 0 0,13-8 0,1-1 0,-1 5 0,-1 2 0,-5-4 0,6-1 0,-5 6 0,27-9 0,2 1 0,-9 6 0,8-10 0,20 8 0,33-9 0,62 3 0,37-3 0,-35 0 0,3 0 0,13 1 0,2-2 0,5-2 0,3-1 0,17 0 0,3-1 0,-32 1 0,0-2 0,1 1 0,6-1 0,1 1 0,-3 0 0,27-3 0,-3 0 0,-1 0 0,3 0 0,-18 1 0,3-1 0,-3 0 0,15-1 0,-1 1 0,-24 2 0,2 1 0,-1-1 0,28-5 0,-6 1 0,-26 8 0,-3 1 0,12-10 0,-2 1 0,-22 9 0,-4 1 0,38-6 0,-10 6 0,-18 0 0,-18 0 0,-15 0 0,-5 0 0,-11 0 0,4 3 0,-9-3 0,0 3 0,1-3 0,-1 0 0,4 3 0,0-2 0,3 2 0,4 0 0,2-2 0,13 2 0,-6-3 0,1 0 0,-10 0 0,-4 0 0,0 0 0,5 4 0,1-3 0,4 2 0,1-3 0,-5 0 0,-4 0 0,-9-5 0,-6 0 0,-6-4 0,-5 5 0,-6-2 0,-2 5 0,-21-2 0,-4 3 0,-15 0 0,-9 0 0,-26 0 0,2 0 0,28 0 0,-1 0 0,12-1 0,-2 2 0,-32 2 0,-4 1 0,11-3 0,-1 0 0,12 1 0,-3 1 0,2-1 0,-12-2 0,2 0 0,-16 3 0,3 1 0,36 0 0,-10 0 0,3-3 0,-18 1 0,-12-1 0,-8 0 0,-2-1 0,2 1 0,10 0 0,13 0 0,-25 1 0,15 0 0,-14 0 0,25-1 0,-12-1 0,-8 0 0,-3 0 0,1 0 0,7-1 0,11 1 0,15 0 0,-21 0 0,18 0 0,16 0 0,4 0 0,-34 0 0,14 0 0,16 0 0,-10 0 0,12 0 0,6-3 0,-1 2 0,23-3 0,5 4 0,2-3 0,4 3 0,8-3 0,21-1 0,3 3 0,47-2 0,-10-3 0,22 5 0,6-11 0,4 10 0,-28-4 0,2 0 0,-8 5 0,2 0 0,28-6 0,1 0 0,-27 6 0,0 0 0,26-5 0,3-1 0,-15 6 0,-2 0 0,-10-2 0,0-1 0,19 1 0,1 0 0,-16 2 0,0 0 0,12-3 0,1 1 0,-15 3 0,0 0 0,6 0 0,-2 0 0,-15 0 0,0 0 0,10 0 0,1 0 0,-6-3 0,0 0 0,0 2 0,2 0 0,16-2 0,0 0 0,-8-1 0,-1 1 0,-3 3 0,-2-1 0,-10-5 0,0-1 0,7 4 0,1-1 0,38-9 0,-39 9 0,-1 1 0,20-3 0,-6 6 0,8 0 0,-16 0 0,-5 0 0,1 0 0,-25 0 0,22 0 0,-26 0 0,12 0 0,-7 0 0,-2 0 0,-13 0 0,14 0 0,-12 0 0,29 0 0,-22 0 0,7 0 0,-13 0 0,-8 0 0,4 0 0,-5 3 0,-3-3 0,-6 0 0,-24-3 0,-7-5 0,-34 4 0,-9-1 0,-26 5 0,6 0 0,27 3 0,-1 1 0,9 0 0,0 0 0,-6 0 0,-2 0 0,-10 3 0,2-1 0,-26-4 0,19 1 0,-2 1 0,27-1 0,2 0 0,-10-2 0,0 0 0,8 2 0,3 0 0,-21-3 0,-16-4 0,41-1 0,-12-5 0,24 0 0,-8 0 0,0 0 0,9 0 0,-15-1 0,20 7 0,-7-2 0,34 6 0,27 5 0,18-4 0,35 10 0,1-10 0,-29 3 0,2-1 0,-1-3 0,2 0 0,15-3 0,3 0 0,4 0 0,1-2 0,-7-2 0,0 1 0,8 2 0,-3-1 0,-24-1 0,-2 0 0,13 2 0,-1 1 0,13-4 0,-5 2 0,-43 5 0,-11 0 0,-5 0 0,-7 0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11T08:04:40.41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151 0,'75'0,"-4"0,-20 0,18 4,6-3,-2 3,18 0,-13-3,-21 3,3 1,-5-5,1 1,9 4,1 0,-5-2,1 0,2 0,-1 0,-2-1,0 0,-5 1,-1-1,1-2,-1 1,-4 4,-2-1,46-3,-6 3,-22-4,-4 0,-24 3,2-3,-17 3,4-3,-13 1,8 0,3 2,-2-2,10 4,-10-5,14 5,10 0,17 5,12-4,-1 8,2-8,-13 1,-1 1,-15-5,-11 3,-10-1,-7-2,-4 0,3 0,8 3,-3-2,1 2,-2-4,-10 1,20 4,-11-3,10 3,-7-2,-6-1,1 0,4 1,1 0,-3 1,-3-1,2 2,-5-3,14 4,-13-4,6 2,-4-1,-4-1,10 2,-8 0,9 0,-5 3,3-3,9 5,-1-5,8 6,-8-6,2 5,-15-6,6 5,-4-2,-5-2,10 5,-11-5,2 3,3 4,-7 1,3 1,-3 7,-7-11,11 14,-10-12,5 5,0 8,-6-11,3 12,-3-6,-2 1,0 3,0 4,-3-6,1 6,1-8,-4 4,2-7,0 5,-1 3,1-2,-2 2,0-6,2 1,-1 0,1 3,-2-3,0 8,2-7,-1 11,0-6,-1 1,0 0,0-6,0 3,2-3,-1 2,1-3,-2 4,0-4,0 3,0 1,0 4,0 2,0 8,0-7,0 8,0-9,0-1,0-4,-3 3,3-3,-3 8,3-3,-2-1,1-1,-1 2,2-5,0 7,-2-6,1 2,-1 2,2-4,0 7,0 0,0 2,0-4,0 1,0-6,0 3,0-5,0 4,0-6,0 5,0-6,0 2,0 1,0 0,2 4,-2 1,3 5,-1 1,-1-1,2 5,-3-7,0 11,0-14,0 9,0-12,0 5,-3-6,3-1,-5 4,2-2,-6 13,2 2,-2 1,5-2,-1-9,3-7,-3-5,2 0,-3 3,1-4,2 3,-3-2,-1-3,-4 3,-6-3,-2-1,-6 3,4-3,-7 2,0-1,-11 6,-6-2,2-2,-5 1,1-7,-4 8,3-9,-2 4,11-9,-2 2,9-3,-3 0,4-3,-14 6,6-5,-19 10,2-3,-13 5,-1-4,-13-3,4-2,-13-6,12 3,1-4,21 3,3-3,17 5,-3-4,5 1,8-2,-6 0,5 3,-6-3,0 8,-1-5,5 5,-9-2,2 0,-8 1,3 1,-4 0,4 1,-4-3,-1 1,-2-4,-12 4,-13-2,27-1,-4 1,-2 2,-3 0,-8-1,0 0,7 2,0-1,-1-1,1-2,6-1,1 0,-49 1,50-1,-1-2,-47 0,10 3,1-4,27 0,4 0,26 0,4-1,10-4,-3 0,0-12,6 6,-1-11,8 4,-2-4,-1-8,2 7,-4-7,6 4,-5-1,2-3,-3-2,-1-4,3 6,-6-10,6 12,-7-17,7 12,-4-13,5 12,-5-8,1 5,0-1,0-3,0 3,2-3,1-2,3 6,0-9,3 9,-3-10,5 1,-5-3,5-4,-2 4,3-3,0 2,3-2,1-3,1 13,-1-9,1 13,-2-7,4-7,-1 8,-2-14,2 13,-6-8,3 11,0 0,0 5,0-3,-1 8,-2-4,0 7,3 3,-3-3,3-1,-3 3,2-6,-1 6,1-12,1-3,1-6,3-9,-1 9,4-16,-3 9,5-18,-1 4,-2-2,2 14,-4 7,-1 8,0 0,0 5,-3 1,2 9,-5 6,4 4,-3-7,1 7,1-9,-1 3,-1 6,2-9,-3 7,1-3,1-2,-2 4,2 2,-2-5,0 3,0-1,0-1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11T08:05:28.820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3405 267,'-36'-24,"-10"1,5 10,-28-4,-1 0,-5 1,-13 2,-2-2,-27-2,3 1,53 9,-1-1,-44-6,-8 2,17 3,2 0,19 9,8-3,15 1,4 2,11-4,1 4,6-2,6 3,1 0,4-2,0 2,1-3,2 2,-1 0,1-1,-2 2,6 0,0 0,0 0,0 2,-6-1,-5 0,-2-1,-12 0,0 0,-4 0,-5 0,8 0,-3 0,11 0,6 3,7-1,0 0,1 0,-3 0,0-2,-4 5,6-2,-1 1,3 1,4-2,-4 1,5 0,-5 0,2-3,-1 3,3-2,1 2,-3 1,4 1,-4-1,3 2,-1-1,-3 3,3-1,-1 1,2 0,-2 0,1 1,-1 1,-2 0,-1 4,-3 0,2 4,-2-3,1 6,3-7,-3 6,0-2,0 2,-7 4,7 0,-4 5,0 5,0 0,-2 5,2 1,2 0,-3 5,6-5,-6 4,9 0,-9 2,8 4,-4-4,1 3,1 9,-6-3,4 15,0-14,-4 15,6-10,-10 7,13-18,-7-3,8-10,1-1,-1 1,7-10,-3-3,7-4,-3-1,5 4,-2 17,11 26,-3 9,4-6,-3-18,-2-26,4 3,1-3,5 1,-1 0,3-6,2 3,1-7,0-1,3 1,6 1,13 8,7 0,20 10,-3-6,14 3,12 0,4 2,-35-19,1-1,48 16,6-13,-21-3,-4-5,-17-5,4 2,-19-6,5 7,-13-7,0 3,3-4,-2 0,16 0,0-4,10 3,-1-8,-4 8,-19-3,8 4,-20 0,24 0,-13 0,3 0,-12 0,4-4,-4 3,13-2,6 3,5 0,3 0,9 0,-4 0,7 0,-9 0,0-4,-14 3,4-7,-6 4,0-1,6-2,-9 0,1-2,-9-1,2 0,1 1,-4-1,9-1,-20 4,13-8,-20 9,8-7,-9 5,-2-3,3 0,-12 2,8-2,-12 5,4-2,-6 3,2-4,2-3,2 2,5-8,-3 8,3-5,3 0,-3 0,7-7,-3 5,-3-4,1 5,-3 0,0 0,3-1,-4 4,0-1,-5 5,-1-3,-2 4,3-4,-2 3,1-3,0-1,2-2,-2 2,3-5,1 0,1-5,1 1,-1-5,-1 1,4-12,-3 7,4-13,0 11,-4-1,4 2,-11 10,4-8,-7 7,0-2,0-5,-1 4,3-5,-3 0,-2 0,-2-5,-3 9,0-12,-3 9,0-10,-4-1,3 8,-2-2,3 9,-5 0,3 5,-6-4,0 1,-9-9,-7-3,-17-17,-8 1,-28-16,4 9,-15-5,11 4,-2 3,15 6,0 7,13 3,7 11,4 1,2 3,5 9,-11-10,8 13,-5-1,5 3,-3 5,-2-6,-1 1,1 2,7 2,9 1,-1 4,13-2,-5 1,10 2,1-1,-4 1,5 1,-13-2,10 2,-8-1,6 2,-4 0,-5 0,-10 0,-10 0,-11 0,2 0,8-2,12 1,11-1,8 1,1 0,5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08:34:37.561"/>
    </inkml:context>
    <inkml:brush xml:id="br0">
      <inkml:brushProperty name="width" value="0.2" units="cm"/>
      <inkml:brushProperty name="height" value="0.2" units="cm"/>
      <inkml:brushProperty name="color" value="#FFC4F9"/>
      <inkml:brushProperty name="transparency" value="79"/>
    </inkml:brush>
  </inkml:definitions>
  <inkml:trace contextRef="#ctx0" brushRef="#br0">4204 137 24575,'-15'-3'0,"1"2"0,5-2 0,0 3 0,-2-3 0,-2 3 0,-1-3 0,-6 0 0,-3 1 0,-8-3 0,-1 2 0,-4-3 0,-1 0 0,-6-1 0,9 3 0,-3-4 0,9 2 0,-4-1 0,-4 1 0,3 3 0,-3-3 0,4 6 0,-15-7 0,6 7 0,-18-4 0,2 1 0,-8 2 0,-11-6 0,1 6 0,-4-6 0,-2 2 0,14 0 0,-5 1 0,14 4 0,-6 0 0,6-3 0,-6 2 0,12-2 0,-4 3 0,6 0 0,7 0 0,-10 0 0,7 0 0,-20 0 0,1 0 0,-13 0 0,11 0 0,-11 0 0,12 0 0,-1 0 0,1 0 0,15 3 0,0-3 0,13 3 0,1-3 0,4 3 0,1-3 0,5 3 0,2-3 0,2 2 0,-2-2 0,6 2 0,-5 0 0,5 1 0,-3 0 0,1 0 0,8-2 0,-8 1 0,1 0 0,-6 1 0,4 0 0,0 1 0,8-2 0,-3 2 0,3-2 0,-7 3 0,2-3 0,-6 3 0,-2 2 0,0-1 0,3 1 0,3 0 0,2-2 0,0 3 0,1-1 0,-4 0 0,5 1 0,-7 0 0,3 1 0,-2 1 0,4-2 0,1-1 0,5-1 0,0-1 0,1 2 0,-2 2 0,-4 1 0,3 1 0,1-2 0,3 2 0,-1-3 0,3 2 0,0-1 0,1-1 0,1 3 0,-1-3 0,1 3 0,0-1 0,0 1 0,2-2 0,0 4 0,0-3 0,3 5 0,-3 1 0,3-2 0,0 3 0,-2-4 0,4-1 0,-2 0 0,1-4 0,0 3 0,0 2 0,1 1 0,-2 2 0,1 0 0,-2 1 0,0 3 0,1-3 0,-2 1 0,4 2 0,-3-4 0,0 8 0,-1-5 0,-1 7 0,1-7 0,-1 5 0,1-5 0,-1 7 0,0-4 0,0 4 0,1-7 0,-3 3 0,3-7 0,-1 2 0,0-2 0,2 2 0,-2-2 0,1 2 0,-1 4 0,3-4 0,-2 8 0,1-6 0,-2 10 0,0-5 0,0 6 0,0-7 0,2 2 0,-1-2 0,2-1 0,-3-1 0,1-3 0,2 3 0,-2-3 0,1 3 0,-1-3 0,0 3 0,-1 1 0,1 0 0,1 0 0,-1-1 0,1-3 0,-1 0 0,1-4 0,-1 5 0,0-1 0,0 3 0,-1 0 0,1 1 0,-1 0 0,0 4 0,1-7 0,-1 6 0,1-9 0,1 4 0,0-5 0,1-2 0,-1 1 0,-1-3 0,1 0 0,1 1 0,0 0 0,-1 4 0,-1 2 0,0 0 0,0 0 0,-1 2 0,2-4 0,-2 4 0,1-2 0,-1 4 0,1 0 0,-1 4 0,1-8 0,1 4 0,2-2 0,1 14 0,0 5 0,0 4 0,-2-6 0,1-9 0,-1 2 0,2-6 0,0 2 0,0-8 0,0-2 0,0-4 0,0 0 0,0-4 0,0 1 0,0 2 0,0-1 0,1 0 0,-1 3 0,2-2 0,-1 2 0,0 1 0,0-4 0,-1 3 0,1-5 0,-1 2 0,2 0 0,-1 2 0,0 3 0,1 1 0,2 2 0,2 13 0,4-1 0,-6 3 0,3-10 0,-7-6 0,3-3 0,-2 3 0,2-3 0,-3 3 0,4-3 0,-4 2 0,3-1 0,-2 1 0,0-1 0,-1 4 0,2-3 0,-2 4 0,2-6 0,-2 6 0,0-5 0,-2 7 0,-1-3 0,-2 11 0,0 2 0,-5 15 0,-7 17 0,2-8 0,-7 8 0,10-29 0,-6 1 0,7-10 0,-5 3 0,5-5 0,-1-4 0,0 4 0,2-5 0,-1 1 0,0-1 0,1 5 0,-8 11 0,6 0 0,-4 4 0,6-14 0,-1 2 0,5-10 0,-4 8 0,3-5 0,-1 6 0,1 1 0,-2 10 0,3-6 0,-3 7 0,4-7 0,0 0 0,2 1 0,-2-1 0,5-4 0,-3 3 0,3-3 0,2-1 0,-1-5 0,2-3 0,-2 0 0,2-5 0,-1 6 0,1-7 0,1 2 0,-1-1 0,1-2 0,-1 0 0,2-1 0,0-1 0,4 3 0,-2-2 0,2-2 0,-5-2 0,-1-4 0,0 2 0,1 0 0,0 0 0,0 0 0,-1-1 0,3 1 0,-1 0 0,2-1 0,0 2 0,-1-2 0,5 3 0,0-2 0,4 4 0,0-2 0,3 2 0,1 1 0,-4-2 0,3 0 0,-7-3 0,3 3 0,-3-3 0,1 3 0,-5-5 0,-1 2 0,-2-2 0,1 1 0,0 0 0,1 0 0,-2-1 0,1 2 0,-1-1 0,2 2 0,0-2 0,0 2 0,0-2 0,-2 1 0,0-2 0,0 1 0,1-1 0,0 3 0,0-2 0,0 0 0,1 2 0,-3-2 0,2 2 0,-1-2 0,1 2 0,2 0 0,2 4 0,0-2 0,1 1 0,-2-3 0,-1 0 0,-2-3 0,1 3 0,0-2 0,2 2 0,-2 0 0,2 0 0,1 1 0,3-1 0,-1 2 0,1-3 0,1 2 0,1 0 0,-2-3 0,4 3 0,-4-2 0,13 3 0,0 1 0,3 1 0,4 0 0,-6-4 0,15 5 0,-6-1 0,7 1 0,-8 1 0,3-5 0,-3 5 0,-2-5 0,-1 2 0,-3-2 0,-1-1 0,3 0 0,-2 0 0,8-2 0,-4 2 0,2-2 0,0 3 0,1-3 0,-4 1 0,-1-3 0,-7 1 0,-1-2 0,2 0 0,-1 0 0,-1 0 0,3 0 0,-4-2 0,7 1 0,-1-4 0,0 3 0,-1-1 0,0-1 0,1 1 0,4-3 0,0 1 0,1 2 0,0-2 0,-1 4 0,1-4 0,-1 4 0,6-2 0,-9 1 0,7 2 0,-7-2 0,13 2 0,-8 0 0,19 0 0,-6 0 0,22 0 0,-4 0 0,2 0 0,10 0 0,-5 0 0,20 0 0,-3 0 0,3 0 0,-4 0 0,-3-4 0,3-1 0,-3-4 0,-9 0 0,4 1 0,-18-3 0,17 1 0,-16-4 0,22 0 0,-14-2 0,24-3 0,-9 1 0,6 3 0,-9 3 0,-6-1 0,-15 1 0,-3 0 0,-16 0 0,-3 5 0,-13 0 0,-2 1 0,-2 1 0,1-1 0,3-2 0,-3 1 0,4-2 0,-3 0 0,1 4 0,-4-4 0,0 2 0,-2 1 0,0-3 0,-1 4 0,0-3 0,-3 4 0,3-5 0,-5 1 0,-1 2 0,-2-3 0,1 3 0,4-4 0,2-1 0,0-3 0,-1 1 0,1-1 0,-1-2 0,4 1 0,-7-2 0,8-2 0,-4 0 0,10-8 0,-1 4 0,7-10 0,-1 1 0,3-4 0,2-1 0,-4 2 0,-1-1 0,-5 2 0,-3 1 0,1 5 0,-6 5 0,4-4 0,-6 7 0,4-6 0,-2 7 0,-4 1 0,1 0 0,-2 1 0,0 0 0,2-7 0,-7 8 0,3-7 0,-3 0 0,0-1 0,3-7 0,-2 3 0,2-5 0,-4 0 0,4-4 0,-6 4 0,1-9 0,-2 7 0,-5-11 0,5 15 0,-5-9 0,5 12 0,-2-8 0,0 4 0,0-5 0,-3 5 0,0-9 0,2 7 0,-1-12 0,1 11 0,-2-6 0,0 8 0,0 2 0,-2-1 0,1 4 0,-2-7 0,3 3 0,0 0 0,0 1 0,0 0 0,-2-1 0,1-4 0,-1 4 0,2-9 0,0 11 0,0-10 0,0 16 0,0-10 0,0 10 0,0-6 0,0 8 0,0-4 0,0 7 0,2-5 0,1 8 0,-1-4 0,2 2 0,-4 1 0,3 0 0,-1-1 0,0-6 0,2 1 0,-1-11 0,0 10 0,1-2 0,-3 4 0,3 1 0,-3-5 0,3-1 0,-1 1 0,0 0 0,0 6 0,0-4 0,-1 5 0,1-2 0,-2 0 0,0 3 0,1-3 0,-2 4 0,0-4 0,-3-5 0,3 3 0,-6-11 0,1 5 0,-1 1 0,-1-4 0,-1 1 0,-1-6 0,-7-6 0,2-3 0,-9-1 0,3-6 0,-7 4 0,4 0 0,0 7 0,2 1 0,3 4 0,-2-3 0,1 0 0,-5-3 0,0-4 0,-6 2 0,3 2 0,2 0 0,0 4 0,4-2 0,-3 7 0,3-5 0,-1 9 0,3-1 0,2 11 0,3 2 0,-2 1 0,0 2 0,-2-3 0,4 6 0,-2-2 0,4 2 0,-4 1 0,5 0 0,-4 0 0,-2 0 0,-4-3 0,-2 4 0,-5-4 0,-1 4 0,-4-2 0,0-1 0,-1 0 0,0-1 0,1 2 0,4 2 0,6-1 0,3 3 0,2 1 0,5 1 0,1 2 0,0 1 0,3-1 0,-4 0 0,2 1 0,-2 0 0,-2-1 0,-1 2 0,1-2 0,-1 4 0,2-2 0,0 1 0,3 1 0,1-5 0,-1 4 0,-3-6 0,-4 4 0,-4-4 0,-1 0 0,-7-1 0,-4-1 0,-5-6 0,1 5 0,-1-3 0,5 2 0,-3 2 0,11 0 0,1 1 0,10 3 0,1 2 0,2-1 0,4 1 0,3 2 0,1-1 0,-1 0 0,0-2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08:34:44.478"/>
    </inkml:context>
    <inkml:brush xml:id="br0">
      <inkml:brushProperty name="width" value="0.2" units="cm"/>
      <inkml:brushProperty name="height" value="0.2" units="cm"/>
      <inkml:brushProperty name="color" value="#FFC4F9"/>
      <inkml:brushProperty name="transparency" value="84"/>
    </inkml:brush>
  </inkml:definitions>
  <inkml:trace contextRef="#ctx0" brushRef="#br0">4348 255 24575,'-29'-7'0,"-10"-2"0,0 2 0,-23-7 0,-3 1 0,-21 0 0,3-4 0,31 7 0,-1 0 0,3 0 0,-1-1 0,-12-2 0,0 0 0,6 2 0,0 1 0,-3 1 0,0 1 0,-35-6 0,4 5 0,15 0 0,-5 0 0,14 1 0,1 3 0,9-1 0,11 5 0,2-2 0,12 1 0,6 1 0,0-1 0,-2 2 0,-2 0 0,-6 0 0,-1 0 0,-6 0 0,0 0 0,-6 6 0,0-1 0,-3 9 0,-4-6 0,3 6 0,-2-3 0,7 0 0,4 1 0,10-5 0,2 3 0,4-1 0,-5 4 0,0 0 0,-7 5 0,-5-4 0,3 4 0,-4 4 0,9-3 0,4 2 0,-7 1 0,9-4 0,-9 5 0,8-3 0,2-2 0,7 0 0,-1-4 0,6-1 0,2-2 0,-1 2 0,3 1 0,0 0 0,-1 3 0,-2 5 0,5-7 0,-4 6 0,3-7 0,-3 5 0,-3 1 0,4-3 0,-1 1 0,3-4 0,0 2 0,-3-1 0,2 2 0,-6-1 0,4 2 0,-6 1 0,2 1 0,0 6 0,3-6 0,1 4 0,2-6 0,-2 6 0,3-5 0,-7 6 0,5-4 0,-3-2 0,4 2 0,-3-3 0,3 0 0,-5 3 0,7-6 0,-3 4 0,-1 1 0,-4 2 0,-2 5 0,-6 1 0,1 2 0,-9 10 0,4-7 0,-3 8 0,0-2 0,0 2 0,5-2 0,-4 2 0,0 1 0,-8 16 0,-2 4 0,3 10 0,4-6 0,2 5 0,6-7 0,-1 11 0,7-16 0,-4 19 0,5-19 0,-1 19 0,4-9 0,5 6 0,-1-9 0,7-7 0,-3-2 0,7 1 0,-2-1 0,1 7 0,-2-6 0,3 5 0,1 7 0,3 12 0,0 3 0,0-5 0,0-1 0,3-18 0,2 16 0,1-26 0,1 15 0,0-15 0,0 9 0,0-2 0,0-13 0,-1-1 0,2-10 0,-1-2 0,0-8 0,1 2 0,-4-13 0,2 4 0,-3-6 0,3 0 0,-2 3 0,3 1 0,-1 0 0,3 3 0,-1-2 0,4 3 0,-4-6 0,6 6 0,-4-5 0,2 5 0,4-1 0,-7-4 0,6 3 0,-4-4 0,6 4 0,-4 0 0,3-5 0,-1 3 0,-2-1 0,2-2 0,-1 5 0,-3-6 0,1-1 0,-1 1 0,-2-4 0,1 3 0,-3-3 0,3 3 0,0 0 0,1 1 0,2 5 0,2-3 0,2 4 0,-1-2 0,4 1 0,-4-1 0,2-1 0,3 0 0,-1 3 0,5-1 0,-3 3 0,3-4 0,-4 1 0,-3-4 0,0 1 0,1-1 0,-2-1 0,10 5 0,-5-4 0,7 5 0,1 0 0,5 2 0,0-2 0,4 0 0,-4-3 0,4 2 0,-5-3 0,6 6 0,5-3 0,3 6 0,4-4 0,6 1 0,-11-6 0,10 3 0,-11-6 0,5 4 0,-1-7 0,2 7 0,3-9 0,-14 3 0,17-8 0,-8 2 0,23-2 0,-2 0 0,9-4 0,-7 0 0,8-10 0,-7 5 0,1-7 0,-9 4 0,-11-7 0,-3 4 0,-5-6 0,-5 5 0,8-2 0,-7-4 0,16-3 0,-2-5 0,20-11 0,-2-3 0,-31 19 0,1-1 0,-2-2 0,0 0 0,7-2 0,0 1 0,-6 2 0,0 1 0,10-4 0,0 0 0,24-14 0,10-2 0,-12 2 0,4-4 0,-38 20 0,0 1 0,41-25 0,-39 21 0,0 1 0,34-16 0,5-8 0,-19 11 0,2 3 0,-12 6 0,-3 3 0,-7 7 0,-1-5 0,-2 12 0,1-6 0,-2 10 0,-1-3 0,-4 2 0,-2 4 0,-7 0 0,-4 3 0,-4 2 0,4-2 0,4 2 0,-2 1 0,6 1 0,-4 0 0,9-1 0,-6-1 0,5 2 0,-1-2 0,4 2 0,1-3 0,-1-3 0,-8 3 0,4-8 0,-13 7 0,8-10 0,-6 2 0,5-5 0,6-11 0,-6 1 0,10-15 0,-2-2 0,2-5 0,3-18 0,-8 10 0,-1-22 0,-10 12 0,6-19 0,-14 20 0,8-10 0,-13 12 0,-1-2 0,1-4 0,-7 8 0,-1 0 0,-5 2 0,-3-4 0,1 3 0,-1 0 0,-3 5 0,2-5 0,2 11 0,0-9 0,0 15 0,-2-15 0,-1 4 0,2-7 0,-3-6 0,5 4 0,-4-3 0,5 3 0,-2 8 0,-5-4 0,1 10 0,-1 3 0,-6-7 0,2 9 0,-17-23 0,2 1 0,-20-12 0,0 5-277,17 36 1,-4 1 276,-4-1 0,-3 1 0,-3-3 0,0 2 0,4 4 0,1 2 0,-33-25 0,27 21 0,12 7 0,4 9 0,4 1 0,-7-1 0,0 3 553,-5-2-553,-5 4 0,-6-2 0,-14-1 0,4-2 0,-5 1 0,7 1 0,6 4 0,2 0 0,5 3 0,19 7 0,5-1 0,17 8 0,2-1 0,3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68D68-6CE5-CF47-8A00-EFD4E3457550}" type="datetimeFigureOut">
              <a:rPr lang="fi-FI" smtClean="0"/>
              <a:t>8.12.2025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BABDC-46D2-EB47-9827-BEB8BC14EA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5119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750"/>
              </a:spcBef>
              <a:spcAft>
                <a:spcPts val="1125"/>
              </a:spcAft>
              <a:buFont typeface="+mj-lt"/>
              <a:buAutoNum type="arabicPeriod"/>
            </a:pPr>
            <a:r>
              <a:rPr lang="fi-FI" b="0" i="0" u="none" strike="noStrike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Mitä lyhyitä kirjoitustehtäviä muistatte kirjoittaneenne?</a:t>
            </a:r>
          </a:p>
          <a:p>
            <a:pPr algn="l">
              <a:spcBef>
                <a:spcPts val="750"/>
              </a:spcBef>
              <a:spcAft>
                <a:spcPts val="1125"/>
              </a:spcAft>
              <a:buFont typeface="+mj-lt"/>
              <a:buAutoNum type="arabicPeriod"/>
            </a:pPr>
            <a:r>
              <a:rPr lang="fi-FI" b="0" i="0" u="none" strike="noStrike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Mikä lyhyessä kirjoitustehtävässä on mielestänne helppoa tai mukavaa?</a:t>
            </a:r>
          </a:p>
          <a:p>
            <a:pPr algn="l">
              <a:spcBef>
                <a:spcPts val="750"/>
              </a:spcBef>
              <a:spcAft>
                <a:spcPts val="1125"/>
              </a:spcAft>
              <a:buFont typeface="+mj-lt"/>
              <a:buAutoNum type="arabicPeriod"/>
            </a:pPr>
            <a:r>
              <a:rPr lang="fi-FI" b="0" i="0" u="none" strike="noStrike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Mikä lyhyessä kirjoitustehtävässä on mielestänne vaikeaa tai ikävää?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BABDC-46D2-EB47-9827-BEB8BC14EA6D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3287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BABDC-46D2-EB47-9827-BEB8BC14EA6D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8590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BABDC-46D2-EB47-9827-BEB8BC14EA6D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3325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F5BCB8-8A0C-67A9-5F15-CE9C1FBD9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A7F4486-2DE3-700A-4D85-4904F57CE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A151F57-D0E7-17AD-29FA-2AF94495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12/8/25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24CB4E8-59AC-D8DA-2DCA-FEBD81312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12D8757-31F1-78F3-C103-3FAB0D254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2921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8C5D4A-9AD5-F840-6227-3D3CD88DE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85742FA-2CDC-A79B-C33F-716609B5C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93EF29D-EA5D-7956-1CDD-1B0A2C2B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12/8/25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8422BC6-83B4-720C-0E0D-BBD809439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ACDBD-05F7-8B71-2FDB-ABAB66737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77645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3F4EAD8-BB9E-BD91-3DBE-DDF73DD42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F17E757-EC36-13C2-2561-23E648AB11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E96FEC9-0E63-5B57-5145-AA44E2CBE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12/8/25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8C9F573-0D2E-007A-5BAC-FF784C6AA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72B91B3-9647-67B0-1F57-1EEF986BA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46333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3F1EEF-976B-3F13-1A88-B64A60138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32B63E9-F14F-1AAB-173F-F04533DC3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7F75C9D-E7EF-096E-ABBA-4A9B49A3B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12/8/25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A82A31B-702B-AD2D-A51A-2E546C71A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C1771AB-277A-1AE4-7B7C-C61F9DDE9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99041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96C50C-A768-9FA6-8311-34782D734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71D5CCC-A2D0-859C-E9FB-04D1A5541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5B0352F-E6CE-9AFB-0954-7E76C195C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12/8/25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2E4E285-30F9-2FBB-AE2D-1D2DCA86B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BFA2ADE-D3F9-E514-AF5F-AE8164A18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2438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9725B4-1795-9588-B846-0511EACC2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EF5B7D5-B931-686A-7932-41F5C6EA53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D8B1909-7761-0411-8170-D525CB7FF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45B7CF3-7851-28B4-D75D-17DC8F3A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12/8/25</a:t>
            </a:fld>
            <a:endParaRPr lang="en-US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E00A0A5-A16E-D09F-5D48-D2FF61284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AC82900-19B8-65BB-2D40-F9D706468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00628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251558-DFBE-A280-DFCE-1350B0155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87EB0FE-20CC-FF12-5B12-94AC85019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61C396F-2DD2-F053-7BB5-D8EF7A4B5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E9E3B7A-04C2-39CB-9C4F-0AF34F88B2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25C5DDD-B0E3-7F12-41B0-63EC0862A5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5C269DA-09A5-B692-E0BD-0F509230D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12/8/25</a:t>
            </a:fld>
            <a:endParaRPr lang="en-US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880E2F1-F7C2-ACB5-6854-972167CE9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435EE10-9E6C-8563-790F-D2567C7DD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97162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81B49B-0201-B54F-876D-81F2AC62D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854D303-111F-DCC6-30B7-C8EA9EFED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12/8/25</a:t>
            </a:fld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94848A0-D1A3-42E3-9BCE-516616F89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442B90F-44ED-C7BB-6E21-3449F46F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21247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E12B417-232D-857E-9BE4-7993A1C8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12/8/25</a:t>
            </a:fld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7B6F0B0-8787-528A-41E2-E645210BD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339F9C0-5D7B-5A4F-8CD8-D9EFA1064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02126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F12B4F-BAB9-8FD9-7B4B-8E206DB2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8CE5A0-511D-4988-7DEF-C0914441C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92EAFC4-186D-27AF-BC78-366CEB54D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827C109-A8E6-0B4B-CE7D-3AC98AEA7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12/8/25</a:t>
            </a:fld>
            <a:endParaRPr lang="en-US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CFBFD3B-B020-D489-5096-FB22D3947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A05A1E4-D36C-0FF4-9004-6DC68F99B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778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124B54-AAA8-CBB1-E063-35ED07023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BF57A4CA-A47E-2AB4-1469-B35840608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FF12CBB-E29F-7FF6-B23B-164274EAD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1D84674-9559-79DB-3D8A-7D2CE56A8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12/8/25</a:t>
            </a:fld>
            <a:endParaRPr lang="en-US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F2208D9-5DE1-EAC3-67AB-BCEF48291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3B95E41-570D-A013-C186-2C3D1D2B0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17403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99B2AD9-94C3-FFFD-6FDA-92C4C87E6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53685F7-4984-0A07-2868-5B2A120A3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27A83DC-028F-69A0-A270-A6D952584B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12/8/25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A5D73A6-7C66-76D6-D24B-0EAA564C2D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CF52347-0553-AC25-3B0B-CBCE459D4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1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customXml" Target="../ink/ink6.xml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33" Type="http://schemas.openxmlformats.org/officeDocument/2006/relationships/image" Target="../media/image19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8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customXml" Target="../ink/ink14.xml"/><Relationship Id="rId10" Type="http://schemas.openxmlformats.org/officeDocument/2006/relationships/customXml" Target="../ink/ink5.xml"/><Relationship Id="rId19" Type="http://schemas.openxmlformats.org/officeDocument/2006/relationships/image" Target="../media/image12.png"/><Relationship Id="rId31" Type="http://schemas.openxmlformats.org/officeDocument/2006/relationships/image" Target="../media/image18.png"/><Relationship Id="rId4" Type="http://schemas.openxmlformats.org/officeDocument/2006/relationships/customXml" Target="../ink/ink2.xml"/><Relationship Id="rId9" Type="http://schemas.openxmlformats.org/officeDocument/2006/relationships/image" Target="../media/image7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16.png"/><Relationship Id="rId30" Type="http://schemas.openxmlformats.org/officeDocument/2006/relationships/customXml" Target="../ink/ink15.xml"/><Relationship Id="rId8" Type="http://schemas.openxmlformats.org/officeDocument/2006/relationships/customXml" Target="../ink/ink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10075D-A721-4E0F-922D-31125B1E6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562" y="5176357"/>
            <a:ext cx="11346610" cy="1423359"/>
          </a:xfrm>
        </p:spPr>
        <p:txBody>
          <a:bodyPr>
            <a:normAutofit/>
          </a:bodyPr>
          <a:lstStyle/>
          <a:p>
            <a:pPr algn="l"/>
            <a:r>
              <a:rPr lang="fi-FI" sz="6000" b="1" dirty="0"/>
              <a:t>S2-yo-koe: Lyhyt kirjoitustehtävä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081B11B-05D8-1AD6-6D47-B37967846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8391" y="1228758"/>
            <a:ext cx="2300377" cy="969962"/>
          </a:xfrm>
        </p:spPr>
        <p:txBody>
          <a:bodyPr>
            <a:normAutofit/>
          </a:bodyPr>
          <a:lstStyle/>
          <a:p>
            <a:r>
              <a:rPr lang="fi-FI" b="1" dirty="0"/>
              <a:t>Luku 2</a:t>
            </a:r>
          </a:p>
          <a:p>
            <a:r>
              <a:rPr lang="fi-FI" b="1" dirty="0"/>
              <a:t>tee tehtävä 1</a:t>
            </a:r>
          </a:p>
          <a:p>
            <a:endParaRPr lang="fi-FI" dirty="0"/>
          </a:p>
        </p:txBody>
      </p:sp>
      <p:pic>
        <p:nvPicPr>
          <p:cNvPr id="2050" name="Picture 2" descr="Kollaasissa on neljä kuvaa. Kuva 1: tabletti, jonka näytöllä on sanomalehden sivu. Kuva 2: nuori puhuu mikrofoniin. Kuva 3: tietokoneen näytöllä on blogialustan aloituskuva. Kuva 4: Mail-ikonin kuva kännykän näytöllä.">
            <a:extLst>
              <a:ext uri="{FF2B5EF4-FFF2-40B4-BE49-F238E27FC236}">
                <a16:creationId xmlns:a16="http://schemas.microsoft.com/office/drawing/2014/main" id="{6D8AD39F-ECFB-C9DC-1408-D51012EEC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8" y="191045"/>
            <a:ext cx="7418717" cy="524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45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uvassa on osa kannettavan tietokoneen näytöstä. Näytöllä näkyy avoinna oleva sähköpostiohjelma (Gmail).">
            <a:extLst>
              <a:ext uri="{FF2B5EF4-FFF2-40B4-BE49-F238E27FC236}">
                <a16:creationId xmlns:a16="http://schemas.microsoft.com/office/drawing/2014/main" id="{28BB961F-93B4-0489-1249-3E9DB8AD4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C440DAC-7A9D-D410-FFDC-98FA68FAE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164" y="401782"/>
            <a:ext cx="11180618" cy="1528763"/>
          </a:xfrm>
        </p:spPr>
        <p:txBody>
          <a:bodyPr>
            <a:normAutofit/>
          </a:bodyPr>
          <a:lstStyle/>
          <a:p>
            <a:r>
              <a:rPr lang="fi-FI" sz="3600" b="1" i="0" u="none" strike="noStrike" dirty="0">
                <a:solidFill>
                  <a:srgbClr val="000000"/>
                </a:solidFill>
                <a:effectLst/>
                <a:latin typeface="+mn-lt"/>
              </a:rPr>
              <a:t>Lyhyessä kirjoitustehtävässä tuotettavat tekstilajit</a:t>
            </a:r>
            <a:endParaRPr lang="fi-FI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0908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38C176-C60D-4842-65F2-9FCA70A41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365125"/>
            <a:ext cx="11748655" cy="1325563"/>
          </a:xfrm>
        </p:spPr>
        <p:txBody>
          <a:bodyPr>
            <a:normAutofit/>
          </a:bodyPr>
          <a:lstStyle/>
          <a:p>
            <a:r>
              <a:rPr lang="fi-FI" sz="4000" dirty="0"/>
              <a:t>Lyhyessä kirjoitustehtävässä reagoidaan toiseen tekstiin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195304-B3D6-9998-CAA8-4F12E2574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690688"/>
            <a:ext cx="11021291" cy="4931785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= tehtävässä on aina aineisto tai jokin taustatieto, johon reagoidaan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Aineistona erilaisia tekstilajeja, esim. mielipideteksti, blogikirjoitus tai työpaikkailmoitus – ollut myös video</a:t>
            </a:r>
          </a:p>
          <a:p>
            <a:endParaRPr lang="fi-FI" b="0" i="0" u="none" strike="noStrike" dirty="0">
              <a:solidFill>
                <a:srgbClr val="333333"/>
              </a:solidFill>
              <a:effectLst/>
            </a:endParaRPr>
          </a:p>
          <a:p>
            <a:r>
              <a:rPr lang="fi-FI" dirty="0">
                <a:solidFill>
                  <a:srgbClr val="333333"/>
                </a:solidFill>
              </a:rPr>
              <a:t>Aineisto pitää tutkia tarkasti</a:t>
            </a:r>
          </a:p>
          <a:p>
            <a:pPr lvl="1"/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onko aineistossa määritelty vastaanottaja tai kohderyhmä?</a:t>
            </a:r>
          </a:p>
          <a:p>
            <a:pPr lvl="1"/>
            <a:r>
              <a:rPr lang="fi-FI" dirty="0">
                <a:solidFill>
                  <a:srgbClr val="333333"/>
                </a:solidFill>
              </a:rPr>
              <a:t>onko </a:t>
            </a: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kysymyksiä, joihin pitää vastata?</a:t>
            </a:r>
          </a:p>
          <a:p>
            <a:pPr lvl="1"/>
            <a:r>
              <a:rPr lang="fi-FI" dirty="0">
                <a:solidFill>
                  <a:srgbClr val="333333"/>
                </a:solidFill>
              </a:rPr>
              <a:t>onko vinkkiä siitä, millaista kieltä ja tyyliä voi käyttää?</a:t>
            </a:r>
          </a:p>
          <a:p>
            <a:pPr lvl="1"/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miten olisi</a:t>
            </a:r>
            <a:r>
              <a:rPr lang="fi-FI" dirty="0">
                <a:solidFill>
                  <a:srgbClr val="333333"/>
                </a:solidFill>
              </a:rPr>
              <a:t> hyvä viitata aineistoon?</a:t>
            </a:r>
            <a:endParaRPr lang="fi-FI" b="0" i="0" u="none" strike="noStrike" dirty="0">
              <a:solidFill>
                <a:srgbClr val="333333"/>
              </a:solidFill>
              <a:effectLst/>
            </a:endParaRPr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5F3B3340-4128-2742-72B7-FA872594F4D7}"/>
              </a:ext>
            </a:extLst>
          </p:cNvPr>
          <p:cNvSpPr txBox="1"/>
          <p:nvPr/>
        </p:nvSpPr>
        <p:spPr>
          <a:xfrm>
            <a:off x="10141528" y="5238058"/>
            <a:ext cx="1973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Luku 2.2</a:t>
            </a:r>
          </a:p>
          <a:p>
            <a:r>
              <a:rPr lang="fi-FI" sz="2400" b="1" dirty="0"/>
              <a:t>tee </a:t>
            </a:r>
          </a:p>
          <a:p>
            <a:r>
              <a:rPr lang="fi-FI" sz="2400" b="1" dirty="0"/>
              <a:t>tehtävä 1</a:t>
            </a:r>
          </a:p>
        </p:txBody>
      </p:sp>
    </p:spTree>
    <p:extLst>
      <p:ext uri="{BB962C8B-B14F-4D97-AF65-F5344CB8AC3E}">
        <p14:creationId xmlns:p14="http://schemas.microsoft.com/office/powerpoint/2010/main" val="95087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057AD3-77ED-D01F-0E68-17F1EDF5B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28" y="461891"/>
            <a:ext cx="10515600" cy="1325563"/>
          </a:xfrm>
        </p:spPr>
        <p:txBody>
          <a:bodyPr/>
          <a:lstStyle/>
          <a:p>
            <a:r>
              <a:rPr lang="fi-FI" dirty="0"/>
              <a:t>Sähköpostiviesti – tavoite hoitaa </a:t>
            </a:r>
            <a:br>
              <a:rPr lang="fi-FI" dirty="0"/>
            </a:br>
            <a:r>
              <a:rPr lang="fi-FI" dirty="0"/>
              <a:t>jokin asia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160874F-97AA-D901-20B7-F1596680D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2266"/>
          </a:xfrm>
        </p:spPr>
        <p:txBody>
          <a:bodyPr>
            <a:normAutofit/>
          </a:bodyPr>
          <a:lstStyle/>
          <a:p>
            <a:pPr algn="l">
              <a:spcBef>
                <a:spcPts val="750"/>
              </a:spcBef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Tutki tehtävänanto tarkasti. </a:t>
            </a:r>
          </a:p>
          <a:p>
            <a:pPr lvl="1">
              <a:spcBef>
                <a:spcPts val="750"/>
              </a:spcBef>
              <a:spcAft>
                <a:spcPts val="1125"/>
              </a:spcAft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Katso, mikä asia viestissä pitää hoitaa.</a:t>
            </a:r>
          </a:p>
          <a:p>
            <a:pPr lvl="1">
              <a:spcBef>
                <a:spcPts val="750"/>
              </a:spcBef>
              <a:spcAft>
                <a:spcPts val="1125"/>
              </a:spcAft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Huomaa konteksti ja virallisuusaste</a:t>
            </a:r>
          </a:p>
          <a:p>
            <a:pPr algn="l">
              <a:spcBef>
                <a:spcPts val="750"/>
              </a:spcBef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Merkitse tai kirjoita muistiin, mitä tehtävänannossa määrätään viestin sisällöstä. Jos viestistäsi puuttuu jokin tehtävänannossa mainittu asia, se vähentää pisteitä.</a:t>
            </a:r>
          </a:p>
          <a:p>
            <a:pPr algn="l">
              <a:spcBef>
                <a:spcPts val="750"/>
              </a:spcBef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Suunnittele viestin sisältö.</a:t>
            </a:r>
          </a:p>
          <a:p>
            <a:pPr algn="l">
              <a:spcBef>
                <a:spcPts val="750"/>
              </a:spcBef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Suunnittele viestin rakenne. Muista kappalejako. Viestissä voi olla 3–4 lyhyttä kappaletta.</a:t>
            </a:r>
          </a:p>
          <a:p>
            <a:endParaRPr lang="fi-FI" dirty="0"/>
          </a:p>
        </p:txBody>
      </p:sp>
      <p:pic>
        <p:nvPicPr>
          <p:cNvPr id="5" name="Kuva 4" descr="Henkilö pitää hiirellä">
            <a:extLst>
              <a:ext uri="{FF2B5EF4-FFF2-40B4-BE49-F238E27FC236}">
                <a16:creationId xmlns:a16="http://schemas.microsoft.com/office/drawing/2014/main" id="{BC26898A-96D8-E26B-C6FB-610A96215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890" y="667581"/>
            <a:ext cx="3359620" cy="22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50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572933-0B3C-AA4A-95E1-B4263CD0C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286602"/>
            <a:ext cx="10058400" cy="1450757"/>
          </a:xfrm>
        </p:spPr>
        <p:txBody>
          <a:bodyPr>
            <a:normAutofit/>
          </a:bodyPr>
          <a:lstStyle/>
          <a:p>
            <a:r>
              <a:rPr lang="fi-FI" dirty="0"/>
              <a:t>Sähköpostiviesti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84CB9FE-15FA-A641-9442-F752CA494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213" y="1737359"/>
            <a:ext cx="11358561" cy="49543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3000" dirty="0"/>
              <a:t>Otsikoksi voi panna saman, minkä panisi viestin otsikoksi, </a:t>
            </a:r>
          </a:p>
          <a:p>
            <a:pPr lvl="1"/>
            <a:r>
              <a:rPr lang="fi-FI" sz="2800" dirty="0"/>
              <a:t>esim. ”Puistotiimi-hakemus” tai ”Virheellinen tuote tilauksessani”</a:t>
            </a:r>
          </a:p>
          <a:p>
            <a:pPr lvl="1"/>
            <a:endParaRPr lang="fi-FI" sz="2800" dirty="0"/>
          </a:p>
          <a:p>
            <a:pPr marL="0" indent="0">
              <a:buNone/>
            </a:pPr>
            <a:r>
              <a:rPr lang="fi-FI" sz="3000" dirty="0"/>
              <a:t>Muista asiallinen rakenne:</a:t>
            </a:r>
          </a:p>
          <a:p>
            <a:pPr lvl="1"/>
            <a:r>
              <a:rPr lang="fi-FI" sz="2800" dirty="0"/>
              <a:t>tekstin alkuun tervehdys (katso malleja luvusta 2.2)</a:t>
            </a:r>
          </a:p>
          <a:p>
            <a:pPr lvl="1"/>
            <a:r>
              <a:rPr lang="fi-FI" sz="2800" dirty="0"/>
              <a:t>sitten (= 1. kpl) pääasia selvästi sanottuna, esim. haen työpaikkaa / tilauksessani on virhe </a:t>
            </a:r>
          </a:p>
          <a:p>
            <a:pPr lvl="1"/>
            <a:r>
              <a:rPr lang="fi-FI" sz="2800" dirty="0"/>
              <a:t>sitten tehtävänannon mukaiset asiat - huomaa, että asioita voi olla monta</a:t>
            </a:r>
          </a:p>
          <a:p>
            <a:pPr lvl="2"/>
            <a:r>
              <a:rPr lang="fi-FI" sz="2400" dirty="0"/>
              <a:t>yhteensä siis 3 - 4 kappaletta</a:t>
            </a:r>
          </a:p>
          <a:p>
            <a:pPr lvl="1"/>
            <a:r>
              <a:rPr lang="fi-FI" sz="2800" dirty="0"/>
              <a:t>loppuun tervehdys ja oma nimi (katso malleja luvusta 2.2)</a:t>
            </a:r>
          </a:p>
        </p:txBody>
      </p:sp>
      <p:sp>
        <p:nvSpPr>
          <p:cNvPr id="4" name="Pyöristetty kuvatekstisuorakulmio 3">
            <a:extLst>
              <a:ext uri="{FF2B5EF4-FFF2-40B4-BE49-F238E27FC236}">
                <a16:creationId xmlns:a16="http://schemas.microsoft.com/office/drawing/2014/main" id="{6FFC3AB5-74E9-B84A-BF7B-3803CA3CB97F}"/>
              </a:ext>
            </a:extLst>
          </p:cNvPr>
          <p:cNvSpPr/>
          <p:nvPr/>
        </p:nvSpPr>
        <p:spPr>
          <a:xfrm>
            <a:off x="5712402" y="375883"/>
            <a:ext cx="2628900" cy="1314450"/>
          </a:xfrm>
          <a:prstGeom prst="wedgeRoundRectCallout">
            <a:avLst>
              <a:gd name="adj1" fmla="val -74094"/>
              <a:gd name="adj2" fmla="val -1250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dirty="0">
                <a:solidFill>
                  <a:schemeClr val="tx1"/>
                </a:solidFill>
              </a:rPr>
              <a:t>Kieli voi olla rennompaa tyyliä, jos se sopii asiaan ja viestin tyyliin.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269E850-2116-6704-384F-DC56AEB01FCB}"/>
              </a:ext>
            </a:extLst>
          </p:cNvPr>
          <p:cNvSpPr txBox="1"/>
          <p:nvPr/>
        </p:nvSpPr>
        <p:spPr>
          <a:xfrm>
            <a:off x="9567888" y="375883"/>
            <a:ext cx="2066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Luku 2.2</a:t>
            </a:r>
          </a:p>
          <a:p>
            <a:r>
              <a:rPr lang="fi-FI" sz="2400" b="1" dirty="0"/>
              <a:t>tee </a:t>
            </a:r>
          </a:p>
          <a:p>
            <a:r>
              <a:rPr lang="fi-FI" sz="2400" b="1" dirty="0"/>
              <a:t>tehtävä 2 ja 3</a:t>
            </a:r>
          </a:p>
        </p:txBody>
      </p:sp>
    </p:spTree>
    <p:extLst>
      <p:ext uri="{BB962C8B-B14F-4D97-AF65-F5344CB8AC3E}">
        <p14:creationId xmlns:p14="http://schemas.microsoft.com/office/powerpoint/2010/main" val="174938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9FD0BF-B680-1045-8AAC-BDF21B3A6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44" y="286603"/>
            <a:ext cx="11667507" cy="1450757"/>
          </a:xfrm>
        </p:spPr>
        <p:txBody>
          <a:bodyPr>
            <a:normAutofit/>
          </a:bodyPr>
          <a:lstStyle/>
          <a:p>
            <a:r>
              <a:rPr lang="fi-FI" sz="4000" dirty="0"/>
              <a:t>Aineistoon liittyvä kommentti – tavoite kertoa ja perustella mielipide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806F5BC-3562-D844-8F93-5B3DBFAAF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3" y="1856509"/>
            <a:ext cx="11556670" cy="48768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2800" dirty="0"/>
              <a:t>Kommentti tarkoittaa aineistoon perustuvaa mielipidetekstiä, jossa </a:t>
            </a:r>
            <a:r>
              <a:rPr lang="fi-FI" sz="2800" b="1" dirty="0"/>
              <a:t>otat kantaa ja perustelet kantasi.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i-FI" sz="2800" dirty="0"/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Tutki ensin tehtävänanto. Tarkista tehtävänannosta, miten tekstiin pitää reagoida:</a:t>
            </a: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Pitääkö kommentin käsitellä koko tekstin pääasiaa vai voitko valita tekstistä jonkin yksityiskohdan, johon reagoit?</a:t>
            </a: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Annetaanko tehtävänannossa jokin näkökulma, josta aihetta pitää käsitellä?</a:t>
            </a: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Mainitaanko tehtävänannossa kohderyhmä, julkaisupaikka tai muu asia, joka vaikuttaa kommentin sisältöön tai tyyliin?</a:t>
            </a:r>
          </a:p>
          <a:p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3800771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B40548-5542-8CE4-4EDE-887C4B318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A</a:t>
            </a:r>
            <a:r>
              <a:rPr lang="fi-FI" sz="4400" dirty="0"/>
              <a:t>ineistona voi olla blogiteksti tai mielipideteksti.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8A7B2A-029D-2EED-F179-08D18E742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0702"/>
          </a:xfrm>
        </p:spPr>
        <p:txBody>
          <a:bodyPr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Tutkia aineisto tarkasti.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endParaRPr lang="fi-FI" b="0" i="0" u="none" strike="noStrike" dirty="0">
              <a:solidFill>
                <a:srgbClr val="333333"/>
              </a:solidFill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Tutki, mikä tekstilaji aineisto on.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se on yleensä mielipideteksti, mutta se voi olla myös uutinen tai muu asiaa esittelevä teksti.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i-FI" b="0" i="0" u="none" strike="noStrike" dirty="0">
              <a:solidFill>
                <a:srgbClr val="333333"/>
              </a:solidFill>
              <a:effectLst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Etsi ja kirjoita muistiin aineiston pääväite tai pääidea eli vastaus kysymykseen "Mitä mieltä teksti tai kirjoittaja on?" tai "Mitä asiaa teksti käsittelee?".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i-FI" b="0" i="0" u="none" strike="noStrike" dirty="0">
              <a:solidFill>
                <a:srgbClr val="333333"/>
              </a:solidFill>
              <a:effectLst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Etsi tekstin perustelut eli tutki, miten väitettä perustellaan</a:t>
            </a:r>
            <a:r>
              <a:rPr lang="fi-FI" b="0" i="0" u="none" strike="noStrike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.</a:t>
            </a:r>
          </a:p>
          <a:p>
            <a:endParaRPr lang="fi-FI" dirty="0"/>
          </a:p>
        </p:txBody>
      </p:sp>
      <p:pic>
        <p:nvPicPr>
          <p:cNvPr id="4098" name="Picture 2" descr="white printer paper on white table">
            <a:extLst>
              <a:ext uri="{FF2B5EF4-FFF2-40B4-BE49-F238E27FC236}">
                <a16:creationId xmlns:a16="http://schemas.microsoft.com/office/drawing/2014/main" id="{5600BE07-454A-BD09-5216-B327D831B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t="17883"/>
          <a:stretch/>
        </p:blipFill>
        <p:spPr bwMode="auto">
          <a:xfrm>
            <a:off x="8783781" y="365125"/>
            <a:ext cx="2202873" cy="251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997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18D966-1EEA-F594-F949-5FD129F1C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Päätä, mitä mieltä olet ja miten perustelet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0A332CD-8DA8-9B3F-D5FC-73C00BF4F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968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dirty="0">
                <a:solidFill>
                  <a:srgbClr val="333333"/>
                </a:solidFill>
              </a:rPr>
              <a:t>P</a:t>
            </a: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äätä, mikä on teesisi eli pääväite. Päätä, oletko samaa mieltä vai eri mieltä ja pysy päätöksessä. Älä vaihda mielipidettä kesken kommentin.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i-FI" b="0" i="0" u="none" strike="noStrike" dirty="0">
              <a:solidFill>
                <a:srgbClr val="333333"/>
              </a:solidFill>
              <a:effectLst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Mieti 3–5 perustelua. Muistele, mitä perustelutapoja on olemassa. Jos olet samaa mieltä kuin aineisto, älä toista sen perusteluja, vaan keksi uusia.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i-FI" b="0" i="0" u="none" strike="noStrike" dirty="0">
              <a:solidFill>
                <a:srgbClr val="333333"/>
              </a:solidFill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Päätä kommenttisi rakenne. Lukijan täytyy heti alussa ymmärtää, mitä mieltä olet tai mitä sinun tekstisi puolustaa tai vastustaa, siksi sinun mielipiteesi on hyvä olla heti tekstin alussa.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07976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DA4304-2D19-F41B-58B6-8A45EFE9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91" y="152400"/>
            <a:ext cx="10515600" cy="701675"/>
          </a:xfrm>
        </p:spPr>
        <p:txBody>
          <a:bodyPr/>
          <a:lstStyle/>
          <a:p>
            <a:r>
              <a:rPr lang="fi-FI" dirty="0"/>
              <a:t>Kommentin kirjoittaminen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173EC4B-17F8-5251-6A93-70D811595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291" y="1066800"/>
            <a:ext cx="10515600" cy="563880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Kommenttia ei otsikoida.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fi-FI" dirty="0">
                <a:solidFill>
                  <a:srgbClr val="333333"/>
                </a:solidFill>
              </a:rPr>
              <a:t>M</a:t>
            </a: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ieti, miten viittaat aineistoon kommentin alussa. On hyvä aloittaa tavalla, josta alkuperäinen aineisto käy jotenkin ilmi. 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Esim. </a:t>
            </a:r>
            <a:r>
              <a:rPr lang="fi-FI" dirty="0">
                <a:solidFill>
                  <a:srgbClr val="333333"/>
                </a:solidFill>
              </a:rPr>
              <a:t>s</a:t>
            </a: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anomalehteen lähetettävässä vastineessa pitää olla viittaus. Vastineessa viittaa aineistoon LYHYESTI ja kerro käsiteltävä aihe.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fi-FI" b="0" i="0" u="none" strike="noStrike" dirty="0">
              <a:solidFill>
                <a:srgbClr val="333333"/>
              </a:solidFill>
              <a:effectLst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Lopeta kommentti suoraan asiaan. Varsinaista lopetuskappaletta ei todennäköisesti mahdu.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i-FI" b="0" i="0" u="none" strike="noStrike" dirty="0">
              <a:solidFill>
                <a:srgbClr val="333333"/>
              </a:solidFill>
              <a:effectLst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i-FI" dirty="0">
                <a:solidFill>
                  <a:srgbClr val="333333"/>
                </a:solidFill>
              </a:rPr>
              <a:t>L</a:t>
            </a: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oppuun voi kirjoittaa nimen tai nimimerkin.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Aina on syytä kuitenkin tarkistaa, ohjeistaako tehtävänanto jotenkin kommentin muotoilussa.</a:t>
            </a:r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2089159F-4957-E912-3C2E-6343E016CC7F}"/>
              </a:ext>
            </a:extLst>
          </p:cNvPr>
          <p:cNvSpPr txBox="1"/>
          <p:nvPr/>
        </p:nvSpPr>
        <p:spPr>
          <a:xfrm>
            <a:off x="9730145" y="152400"/>
            <a:ext cx="1456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Luku 2.2</a:t>
            </a:r>
          </a:p>
          <a:p>
            <a:r>
              <a:rPr lang="fi-FI" sz="2400" b="1" dirty="0"/>
              <a:t>tee </a:t>
            </a:r>
          </a:p>
          <a:p>
            <a:r>
              <a:rPr lang="fi-FI" sz="2400" b="1" dirty="0"/>
              <a:t>tehtävä 4</a:t>
            </a:r>
          </a:p>
        </p:txBody>
      </p:sp>
    </p:spTree>
    <p:extLst>
      <p:ext uri="{BB962C8B-B14F-4D97-AF65-F5344CB8AC3E}">
        <p14:creationId xmlns:p14="http://schemas.microsoft.com/office/powerpoint/2010/main" val="2974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DC73F0-3887-6344-9877-6BC9D8AD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Blogiteksti tai muu viesti – tutki tavoite tehtävänannosta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4DB90B-1611-2D48-A1F2-F65AA8716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11201400" cy="4876800"/>
          </a:xfrm>
        </p:spPr>
        <p:txBody>
          <a:bodyPr>
            <a:noAutofit/>
          </a:bodyPr>
          <a:lstStyle/>
          <a:p>
            <a:r>
              <a:rPr lang="fi-FI" dirty="0"/>
              <a:t>Tutki tehtävänannosta</a:t>
            </a:r>
          </a:p>
          <a:p>
            <a:pPr lvl="1"/>
            <a:r>
              <a:rPr lang="fi-FI" sz="2800" dirty="0"/>
              <a:t>mikä teksti aineisto on</a:t>
            </a:r>
          </a:p>
          <a:p>
            <a:pPr lvl="1"/>
            <a:r>
              <a:rPr lang="fi-FI" sz="2800" dirty="0"/>
              <a:t>minkälainen teksti pitää kirjoittaa </a:t>
            </a:r>
          </a:p>
          <a:p>
            <a:pPr lvl="1"/>
            <a:r>
              <a:rPr lang="fi-FI" sz="2800" dirty="0"/>
              <a:t>miten konteksti vaikuttaa omaan tekstiisi</a:t>
            </a:r>
          </a:p>
          <a:p>
            <a:pPr lvl="1"/>
            <a:endParaRPr lang="fi-FI" sz="2800" dirty="0"/>
          </a:p>
          <a:p>
            <a:r>
              <a:rPr lang="fi-FI" dirty="0"/>
              <a:t>esim. tuleeko otsikko?</a:t>
            </a:r>
          </a:p>
          <a:p>
            <a:pPr lvl="1"/>
            <a:r>
              <a:rPr lang="fi-FI" sz="2000" b="0" i="0" u="none" strike="noStrike" dirty="0">
                <a:solidFill>
                  <a:srgbClr val="333333"/>
                </a:solidFill>
                <a:effectLst/>
              </a:rPr>
              <a:t>Yleensä verkossa julkaistaviin teksteihin, kuten blogiteksteihin, tulee otsikko. Otsikon on hyvä kuvata tekstin sisältöä.</a:t>
            </a:r>
          </a:p>
          <a:p>
            <a:r>
              <a:rPr lang="fi-FI" dirty="0"/>
              <a:t>pitääkö kertoa mielipide? hoitaa jokin asia? ilahduttaa vastaanottajaa?</a:t>
            </a:r>
          </a:p>
          <a:p>
            <a:endParaRPr lang="fi-FI" dirty="0"/>
          </a:p>
          <a:p>
            <a:r>
              <a:rPr lang="fi-FI" dirty="0"/>
              <a:t>millainen kieli on sopivaa?</a:t>
            </a:r>
          </a:p>
        </p:txBody>
      </p:sp>
      <p:sp>
        <p:nvSpPr>
          <p:cNvPr id="4" name="Pyöristetty kuvatekstisuorakulmio 3">
            <a:extLst>
              <a:ext uri="{FF2B5EF4-FFF2-40B4-BE49-F238E27FC236}">
                <a16:creationId xmlns:a16="http://schemas.microsoft.com/office/drawing/2014/main" id="{4C301DBB-A19B-FA15-67A5-00DA8E32C641}"/>
              </a:ext>
            </a:extLst>
          </p:cNvPr>
          <p:cNvSpPr/>
          <p:nvPr/>
        </p:nvSpPr>
        <p:spPr>
          <a:xfrm>
            <a:off x="9126250" y="1925782"/>
            <a:ext cx="2628900" cy="1690775"/>
          </a:xfrm>
          <a:prstGeom prst="wedgeRoundRectCallout">
            <a:avLst>
              <a:gd name="adj1" fmla="val -74094"/>
              <a:gd name="adj2" fmla="val -1250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dirty="0">
                <a:solidFill>
                  <a:schemeClr val="tx1"/>
                </a:solidFill>
              </a:rPr>
              <a:t>Kieli voi olla rennompaa tyyliä, jos se sopii asiaan ja alkuperäisen tekstin tyyliin.</a:t>
            </a:r>
          </a:p>
        </p:txBody>
      </p:sp>
    </p:spTree>
    <p:extLst>
      <p:ext uri="{BB962C8B-B14F-4D97-AF65-F5344CB8AC3E}">
        <p14:creationId xmlns:p14="http://schemas.microsoft.com/office/powerpoint/2010/main" val="11846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4423C8-6524-5BA3-D7EF-59A589992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55" y="280725"/>
            <a:ext cx="10515600" cy="792550"/>
          </a:xfrm>
        </p:spPr>
        <p:txBody>
          <a:bodyPr/>
          <a:lstStyle/>
          <a:p>
            <a:r>
              <a:rPr lang="fi-FI" dirty="0"/>
              <a:t>Puhe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107AC8F-49A1-9467-EBF2-4A635FF1F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5453" y="1419638"/>
            <a:ext cx="368585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3200" dirty="0"/>
              <a:t>Mikä puhe?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200" dirty="0"/>
              <a:t>asiapuhe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200" dirty="0"/>
              <a:t>ohjelmapuhe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200" dirty="0"/>
              <a:t>juhlapuhe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200" dirty="0"/>
              <a:t>tilannepuhe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874BA33-97EF-3C11-AC25-8F19475E6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163064"/>
            <a:ext cx="4939145" cy="41317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3200" dirty="0"/>
              <a:t>Muista puheen rakenne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3200" dirty="0"/>
              <a:t> Tervehdys ja puhuttelu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3200" dirty="0"/>
              <a:t> Aloitus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200" dirty="0"/>
              <a:t>johdatus aiheeseen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3200" dirty="0"/>
              <a:t> Keskikohta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200" dirty="0"/>
              <a:t>asian syventäminen ja esimerkit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3200" dirty="0"/>
              <a:t> Lopetus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C301A81-563C-D3AF-9973-3E3D01913BC0}"/>
              </a:ext>
            </a:extLst>
          </p:cNvPr>
          <p:cNvSpPr txBox="1"/>
          <p:nvPr/>
        </p:nvSpPr>
        <p:spPr>
          <a:xfrm>
            <a:off x="762000" y="5641160"/>
            <a:ext cx="1051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/>
              <a:t>Kertaa puheen piirteet kursseista S27 ja S29.</a:t>
            </a:r>
          </a:p>
        </p:txBody>
      </p:sp>
      <p:pic>
        <p:nvPicPr>
          <p:cNvPr id="5122" name="Picture 2" descr="a woman with blue hair standing in front of an audience">
            <a:extLst>
              <a:ext uri="{FF2B5EF4-FFF2-40B4-BE49-F238E27FC236}">
                <a16:creationId xmlns:a16="http://schemas.microsoft.com/office/drawing/2014/main" id="{A51E7BAE-18F2-071F-7D96-11482DDDD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" y="1419638"/>
            <a:ext cx="1814398" cy="272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81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33FB28-54AC-9A4E-811E-A68FBDEF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05" y="263527"/>
            <a:ext cx="10058400" cy="1450757"/>
          </a:xfrm>
        </p:spPr>
        <p:txBody>
          <a:bodyPr/>
          <a:lstStyle/>
          <a:p>
            <a:r>
              <a:rPr lang="fi-FI" dirty="0"/>
              <a:t>Miksi kokeessa on lyhyt kirjoitustehtävä?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A9361FA-CCB0-C742-A757-498C45B9D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2514" y="1616765"/>
            <a:ext cx="5573486" cy="497770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i-FI" sz="5800" dirty="0"/>
              <a:t>Lyhyiden kirjoitustehtävien ensisijainen tavoite on </a:t>
            </a:r>
            <a:r>
              <a:rPr lang="fi-FI" sz="5800" b="1" dirty="0"/>
              <a:t>viestinnällinen</a:t>
            </a:r>
            <a:r>
              <a:rPr lang="fi-FI" sz="5800" dirty="0"/>
              <a:t> eli se, miten kokelas pystyy reagoimaan toisen osapuolen viestiin ja ottamaan huomioon sen omassa viestinnässään.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fi-FI" sz="5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i-FI" sz="5800" dirty="0"/>
              <a:t>Sen pituus on noin 500–800 merkkiä. </a:t>
            </a:r>
          </a:p>
          <a:p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4B7B97C-6AE2-834B-9135-05D9EE478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673" y="1616765"/>
            <a:ext cx="5371256" cy="3748194"/>
          </a:xfrm>
        </p:spPr>
        <p:txBody>
          <a:bodyPr>
            <a:noAutofit/>
          </a:bodyPr>
          <a:lstStyle/>
          <a:p>
            <a:r>
              <a:rPr lang="fi-FI" sz="3200" dirty="0"/>
              <a:t>Lyhyt viestinnällinen tehtävä voi olla yksi seuraavista: </a:t>
            </a:r>
          </a:p>
          <a:p>
            <a:pPr lvl="1">
              <a:spcBef>
                <a:spcPts val="750"/>
              </a:spcBef>
              <a:spcAft>
                <a:spcPts val="1125"/>
              </a:spcAft>
            </a:pPr>
            <a:r>
              <a:rPr lang="fi-FI" sz="2800" dirty="0"/>
              <a:t> </a:t>
            </a: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sähköpostiviesti</a:t>
            </a:r>
          </a:p>
          <a:p>
            <a:pPr lvl="1">
              <a:spcBef>
                <a:spcPts val="750"/>
              </a:spcBef>
              <a:spcAft>
                <a:spcPts val="1125"/>
              </a:spcAft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 aineistoon liittyvä kommentti, esimerkiksi verkkokeskustelun kommentti</a:t>
            </a:r>
          </a:p>
          <a:p>
            <a:pPr lvl="1">
              <a:spcBef>
                <a:spcPts val="750"/>
              </a:spcBef>
              <a:spcAft>
                <a:spcPts val="1125"/>
              </a:spcAft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 blogiteksti tai muu viesti.</a:t>
            </a:r>
          </a:p>
        </p:txBody>
      </p:sp>
    </p:spTree>
    <p:extLst>
      <p:ext uri="{BB962C8B-B14F-4D97-AF65-F5344CB8AC3E}">
        <p14:creationId xmlns:p14="http://schemas.microsoft.com/office/powerpoint/2010/main" val="10718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E8A326-8397-32EF-1858-3EC652D57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35" y="291992"/>
            <a:ext cx="10058400" cy="1450757"/>
          </a:xfrm>
        </p:spPr>
        <p:txBody>
          <a:bodyPr/>
          <a:lstStyle/>
          <a:p>
            <a:r>
              <a:rPr lang="fi-FI" dirty="0"/>
              <a:t>Tehtävänannon tarkka tutkiminen on tärkeää</a:t>
            </a:r>
            <a:br>
              <a:rPr lang="fi-FI" dirty="0"/>
            </a:br>
            <a:r>
              <a:rPr lang="fi-FI" dirty="0"/>
              <a:t>HUOMAA erityisesti taustatiedot!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09C9621-E5D3-DFA2-BBD3-B1ECFC1C3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28" y="1986101"/>
            <a:ext cx="10734867" cy="4774917"/>
          </a:xfrm>
        </p:spPr>
        <p:txBody>
          <a:bodyPr>
            <a:normAutofit fontScale="92500"/>
          </a:bodyPr>
          <a:lstStyle/>
          <a:p>
            <a:pPr marL="0" indent="0" algn="l">
              <a:buNone/>
            </a:pPr>
            <a:r>
              <a:rPr lang="fi-FI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Taustatiedoissa voidaan mainita</a:t>
            </a:r>
            <a:endParaRPr lang="fi-FI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3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sz="3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kirjoitettava tekstilaji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i-FI" sz="36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3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julkaisupaikka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i-FI" sz="36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3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vastaanottaja tai kohderyhmä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i-FI" sz="36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3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jokin muu kirjoitettavaan tekstiin vaikuttava asia.</a:t>
            </a:r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3DA856A-2422-7728-0C1B-98CDDFF964E7}"/>
              </a:ext>
            </a:extLst>
          </p:cNvPr>
          <p:cNvSpPr txBox="1"/>
          <p:nvPr/>
        </p:nvSpPr>
        <p:spPr>
          <a:xfrm>
            <a:off x="4806848" y="2483752"/>
            <a:ext cx="6161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ym typeface="Wingdings" pitchFamily="2" charset="2"/>
              </a:rPr>
              <a:t> </a:t>
            </a:r>
            <a:r>
              <a:rPr lang="fi-FI" sz="2400" dirty="0">
                <a:sym typeface="Wingdings" pitchFamily="2" charset="2"/>
              </a:rPr>
              <a:t>vaikuttaa tekstin rakenteeseen ja kieleen</a:t>
            </a:r>
            <a:endParaRPr lang="fi-FI" sz="2400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E9080A3-8F09-6AD4-76B1-A7D4356923EC}"/>
              </a:ext>
            </a:extLst>
          </p:cNvPr>
          <p:cNvSpPr txBox="1"/>
          <p:nvPr/>
        </p:nvSpPr>
        <p:spPr>
          <a:xfrm>
            <a:off x="3731057" y="3692698"/>
            <a:ext cx="5912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ym typeface="Wingdings" pitchFamily="2" charset="2"/>
              </a:rPr>
              <a:t> vaikuttaa tekstin rakenteeseen ja kieleen</a:t>
            </a:r>
            <a:endParaRPr lang="fi-FI" sz="2400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50E059A-1A54-7401-C714-C981374B4A26}"/>
              </a:ext>
            </a:extLst>
          </p:cNvPr>
          <p:cNvSpPr txBox="1"/>
          <p:nvPr/>
        </p:nvSpPr>
        <p:spPr>
          <a:xfrm>
            <a:off x="6687092" y="4765193"/>
            <a:ext cx="5133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ym typeface="Wingdings" pitchFamily="2" charset="2"/>
              </a:rPr>
              <a:t> vaikuttaa tekstin kieleen ja tyyliin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979305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B8EBFAD-FE17-1756-E084-27C119D1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94" y="-119797"/>
            <a:ext cx="10058400" cy="924359"/>
          </a:xfrm>
        </p:spPr>
        <p:txBody>
          <a:bodyPr/>
          <a:lstStyle/>
          <a:p>
            <a:r>
              <a:rPr lang="fi-FI" dirty="0"/>
              <a:t>Esimerkki tehtävänannosta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D7C261-E4A2-7996-6E8C-76EA03298A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67" y="972457"/>
            <a:ext cx="10834083" cy="588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693215E2-01E4-0F77-C2E5-16DFF6EAB533}"/>
              </a:ext>
            </a:extLst>
          </p:cNvPr>
          <p:cNvSpPr txBox="1"/>
          <p:nvPr/>
        </p:nvSpPr>
        <p:spPr>
          <a:xfrm>
            <a:off x="10186417" y="342382"/>
            <a:ext cx="1456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Luku 2.1</a:t>
            </a:r>
          </a:p>
          <a:p>
            <a:r>
              <a:rPr lang="fi-FI" b="1" dirty="0"/>
              <a:t>tee </a:t>
            </a:r>
          </a:p>
          <a:p>
            <a:r>
              <a:rPr lang="fi-FI" b="1" dirty="0"/>
              <a:t>tehtävä 2</a:t>
            </a:r>
          </a:p>
        </p:txBody>
      </p:sp>
    </p:spTree>
    <p:extLst>
      <p:ext uri="{BB962C8B-B14F-4D97-AF65-F5344CB8AC3E}">
        <p14:creationId xmlns:p14="http://schemas.microsoft.com/office/powerpoint/2010/main" val="415738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546155-364A-1F46-9DCB-CFD77E18E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04" y="366452"/>
            <a:ext cx="10058400" cy="1450757"/>
          </a:xfrm>
        </p:spPr>
        <p:txBody>
          <a:bodyPr/>
          <a:lstStyle/>
          <a:p>
            <a:r>
              <a:rPr lang="fi-FI" b="1" dirty="0"/>
              <a:t>Arviointi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8A39DA8-0A23-1049-BA7F-32A9944D1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12" y="1817210"/>
            <a:ext cx="11383940" cy="4674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3200" dirty="0"/>
              <a:t>Arvioinnissa kiinnitetään </a:t>
            </a:r>
          </a:p>
          <a:p>
            <a:pPr marL="0" indent="0">
              <a:buNone/>
            </a:pPr>
            <a:r>
              <a:rPr lang="fi-FI" sz="3200" dirty="0"/>
              <a:t>huomiota viestin välittymiseen, </a:t>
            </a:r>
          </a:p>
          <a:p>
            <a:pPr marL="0" indent="0">
              <a:buNone/>
            </a:pPr>
            <a:r>
              <a:rPr lang="fi-FI" sz="3200" dirty="0"/>
              <a:t>ei kielenhuollon asioihin, </a:t>
            </a:r>
          </a:p>
          <a:p>
            <a:pPr marL="0" indent="0">
              <a:buNone/>
            </a:pPr>
            <a:r>
              <a:rPr lang="fi-FI" sz="3200" dirty="0"/>
              <a:t>kuten isot alkukirjaimet ja pilkut. </a:t>
            </a:r>
          </a:p>
          <a:p>
            <a:pPr marL="0" indent="0">
              <a:buNone/>
            </a:pPr>
            <a:r>
              <a:rPr lang="fi-FI" sz="3200" dirty="0"/>
              <a:t>Sanojen muotojen pitää </a:t>
            </a:r>
          </a:p>
          <a:p>
            <a:pPr marL="0" indent="0">
              <a:buNone/>
            </a:pPr>
            <a:r>
              <a:rPr lang="fi-FI" sz="3200" dirty="0"/>
              <a:t>kuitenkin olla oikein.</a:t>
            </a:r>
          </a:p>
          <a:p>
            <a:pPr marL="0" indent="0">
              <a:buNone/>
            </a:pPr>
            <a:endParaRPr lang="fi-FI" sz="3200" dirty="0"/>
          </a:p>
          <a:p>
            <a:pPr marL="0" indent="0">
              <a:buNone/>
            </a:pPr>
            <a:r>
              <a:rPr lang="fi-FI" sz="3200" dirty="0"/>
              <a:t>Maksimipistemäärä on 30 pistettä.</a:t>
            </a:r>
          </a:p>
          <a:p>
            <a:endParaRPr lang="fi-FI" dirty="0"/>
          </a:p>
        </p:txBody>
      </p:sp>
      <p:pic>
        <p:nvPicPr>
          <p:cNvPr id="1026" name="Picture 2" descr="Lyhyen kirjoitustehtävän arvioinnin kohteet piirakkakuvaajassa: sisältöainekset, argumentointi, viestin välittyminen ja tilanteeseen sopivuus.">
            <a:extLst>
              <a:ext uri="{FF2B5EF4-FFF2-40B4-BE49-F238E27FC236}">
                <a16:creationId xmlns:a16="http://schemas.microsoft.com/office/drawing/2014/main" id="{93166DDB-6CEC-BAD2-0365-88D512BAF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804" y="1817209"/>
            <a:ext cx="6900790" cy="394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918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A613FA6D-DBC3-A94A-BD16-0C959BEBB8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1239147"/>
              </p:ext>
            </p:extLst>
          </p:nvPr>
        </p:nvGraphicFramePr>
        <p:xfrm>
          <a:off x="34636" y="1"/>
          <a:ext cx="12122727" cy="704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0588">
                  <a:extLst>
                    <a:ext uri="{9D8B030D-6E8A-4147-A177-3AD203B41FA5}">
                      <a16:colId xmlns:a16="http://schemas.microsoft.com/office/drawing/2014/main" val="1328753123"/>
                    </a:ext>
                  </a:extLst>
                </a:gridCol>
                <a:gridCol w="2054087">
                  <a:extLst>
                    <a:ext uri="{9D8B030D-6E8A-4147-A177-3AD203B41FA5}">
                      <a16:colId xmlns:a16="http://schemas.microsoft.com/office/drawing/2014/main" val="2331542650"/>
                    </a:ext>
                  </a:extLst>
                </a:gridCol>
                <a:gridCol w="2420121">
                  <a:extLst>
                    <a:ext uri="{9D8B030D-6E8A-4147-A177-3AD203B41FA5}">
                      <a16:colId xmlns:a16="http://schemas.microsoft.com/office/drawing/2014/main" val="1158378257"/>
                    </a:ext>
                  </a:extLst>
                </a:gridCol>
                <a:gridCol w="1953096">
                  <a:extLst>
                    <a:ext uri="{9D8B030D-6E8A-4147-A177-3AD203B41FA5}">
                      <a16:colId xmlns:a16="http://schemas.microsoft.com/office/drawing/2014/main" val="66289520"/>
                    </a:ext>
                  </a:extLst>
                </a:gridCol>
                <a:gridCol w="2014331">
                  <a:extLst>
                    <a:ext uri="{9D8B030D-6E8A-4147-A177-3AD203B41FA5}">
                      <a16:colId xmlns:a16="http://schemas.microsoft.com/office/drawing/2014/main" val="1670789373"/>
                    </a:ext>
                  </a:extLst>
                </a:gridCol>
                <a:gridCol w="1550504">
                  <a:extLst>
                    <a:ext uri="{9D8B030D-6E8A-4147-A177-3AD203B41FA5}">
                      <a16:colId xmlns:a16="http://schemas.microsoft.com/office/drawing/2014/main" val="617006932"/>
                    </a:ext>
                  </a:extLst>
                </a:gridCol>
              </a:tblGrid>
              <a:tr h="3428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30,27</a:t>
                      </a:r>
                      <a:r>
                        <a:rPr lang="fi-FI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erittäin hyvä 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24, 21 = hyvä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18,15 = tyydyttävä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, 9 = välttävä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, 3 = heikko</a:t>
                      </a:r>
                      <a:endParaRPr lang="fi-FI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</a:t>
                      </a:r>
                      <a:r>
                        <a:rPr lang="fi-FI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riittämätön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20795"/>
                  </a:ext>
                </a:extLst>
              </a:tr>
              <a:tr h="6515197">
                <a:tc>
                  <a:txBody>
                    <a:bodyPr/>
                    <a:lstStyle/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oivaltava</a:t>
                      </a: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tehtävänanto ja pohjateksti ymmärretty täysin</a:t>
                      </a: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argumentaatio vakuuttavaa</a:t>
                      </a: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erittäin helppolukuinen ja looginen,</a:t>
                      </a: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kieli ja tyyli sopivat vastaanottajalle = muodollisuusaste kunnossa</a:t>
                      </a: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sanasto liittyy tehtävänantoon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kieli moitteetonta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itsenäinen</a:t>
                      </a: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tehtävänanto ja pohjateksti ymmärretty</a:t>
                      </a: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argumentaatio johdonmukaista</a:t>
                      </a: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helppolukuinen ja looginen</a:t>
                      </a: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kielessä ja tyylissä otetaan huomioon vastaanottaja</a:t>
                      </a: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kieli lähes moitteetonta</a:t>
                      </a:r>
                    </a:p>
                    <a:p>
                      <a:endParaRPr lang="fi-FI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asianmukainen</a:t>
                      </a: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teht.anto</a:t>
                      </a: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ja pohjateksti ymmärretty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pääosin pyydetyn tekstilajin mukainen</a:t>
                      </a: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oma mielipide on esillä</a:t>
                      </a: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perusteluja on</a:t>
                      </a: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pääosin helppolukuinen ja looginen,</a:t>
                      </a: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voi olla kohtia, jotka eivät kuulu tekstilajiin tai joita äidinkielinen ei sanoisi</a:t>
                      </a: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kielen puutteet eivät haittaa ymmärtämistä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puutteellinen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 vastaa kokonaan tehtävänantoa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oma mielipide on, perusteluja vähän tai eivät toimi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vaikealukuisia kohtia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ymmärtää jotenkin tilanteen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tyyli ja sanasto eivät täysin liity tekstilajiin tai aiheeseen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kielen puutteet haittaavat ymmärtämistä </a:t>
                      </a:r>
                    </a:p>
                    <a:p>
                      <a:endParaRPr lang="fi-FI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vähäinen yhteys tehtävänantoon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pohjateksti ymmärretty puutteellisesti 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puutteita mielipiteessä tai perusteluissa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epäselvä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kieli ja tyyli eivät sovi tilanteeseen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muodollisuus-asteessa ongelmia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kielessä puutteita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vaikea ymmärtää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 tekstiä</a:t>
                      </a: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 noudata tehtävän-antoa tai noudattaa todella heikosti</a:t>
                      </a: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mahdoton ymmärtää</a:t>
                      </a:r>
                    </a:p>
                    <a:p>
                      <a:endParaRPr lang="fi-FI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341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4857A9A4-DD79-1043-AFCA-A398B70E362D}"/>
                  </a:ext>
                </a:extLst>
              </p14:cNvPr>
              <p14:cNvContentPartPr/>
              <p14:nvPr/>
            </p14:nvContentPartPr>
            <p14:xfrm>
              <a:off x="77013" y="745059"/>
              <a:ext cx="6496165" cy="1172304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4857A9A4-DD79-1043-AFCA-A398B70E36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17" y="601086"/>
                <a:ext cx="6639796" cy="14598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ED949922-8FC5-6E4B-9F03-38CD10C0B2D8}"/>
                  </a:ext>
                </a:extLst>
              </p14:cNvPr>
              <p14:cNvContentPartPr/>
              <p14:nvPr/>
            </p14:nvContentPartPr>
            <p14:xfrm>
              <a:off x="6650189" y="795964"/>
              <a:ext cx="1496160" cy="72324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ED949922-8FC5-6E4B-9F03-38CD10C0B2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78189" y="651964"/>
                <a:ext cx="1639800" cy="10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0D931862-8955-6D42-89F5-105EE5BAA1B1}"/>
                  </a:ext>
                </a:extLst>
              </p14:cNvPr>
              <p14:cNvContentPartPr/>
              <p14:nvPr/>
            </p14:nvContentPartPr>
            <p14:xfrm rot="10800000">
              <a:off x="-263237" y="2117343"/>
              <a:ext cx="6913426" cy="1200454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0D931862-8955-6D42-89F5-105EE5BAA1B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10800000">
                <a:off x="-281237" y="2081337"/>
                <a:ext cx="6949066" cy="12721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Käsinkirjoitus 8">
                <a:extLst>
                  <a:ext uri="{FF2B5EF4-FFF2-40B4-BE49-F238E27FC236}">
                    <a16:creationId xmlns:a16="http://schemas.microsoft.com/office/drawing/2014/main" id="{04AB4008-7145-604A-87DE-0A49B99F508C}"/>
                  </a:ext>
                </a:extLst>
              </p14:cNvPr>
              <p14:cNvContentPartPr/>
              <p14:nvPr/>
            </p14:nvContentPartPr>
            <p14:xfrm>
              <a:off x="6703209" y="2363356"/>
              <a:ext cx="1725480" cy="313200"/>
            </p14:xfrm>
          </p:contentPart>
        </mc:Choice>
        <mc:Fallback xmlns="">
          <p:pic>
            <p:nvPicPr>
              <p:cNvPr id="9" name="Käsinkirjoitus 8">
                <a:extLst>
                  <a:ext uri="{FF2B5EF4-FFF2-40B4-BE49-F238E27FC236}">
                    <a16:creationId xmlns:a16="http://schemas.microsoft.com/office/drawing/2014/main" id="{04AB4008-7145-604A-87DE-0A49B99F508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85209" y="2327356"/>
                <a:ext cx="176112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7A497358-EDB0-D84A-9994-30D895DC76D6}"/>
                  </a:ext>
                </a:extLst>
              </p14:cNvPr>
              <p14:cNvContentPartPr/>
              <p14:nvPr/>
            </p14:nvContentPartPr>
            <p14:xfrm>
              <a:off x="6553778" y="2738778"/>
              <a:ext cx="1855800" cy="394920"/>
            </p14:xfrm>
          </p:contentPart>
        </mc:Choice>
        <mc:Fallback xmlns=""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7A497358-EDB0-D84A-9994-30D895DC76D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35778" y="2702778"/>
                <a:ext cx="1891440" cy="46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Käsinkirjoitus 1">
                <a:extLst>
                  <a:ext uri="{FF2B5EF4-FFF2-40B4-BE49-F238E27FC236}">
                    <a16:creationId xmlns:a16="http://schemas.microsoft.com/office/drawing/2014/main" id="{36CF82B8-60E5-92F0-5AAF-2637C9493DE7}"/>
                  </a:ext>
                </a:extLst>
              </p14:cNvPr>
              <p14:cNvContentPartPr/>
              <p14:nvPr/>
            </p14:nvContentPartPr>
            <p14:xfrm>
              <a:off x="8699133" y="522457"/>
              <a:ext cx="1516680" cy="1414800"/>
            </p14:xfrm>
          </p:contentPart>
        </mc:Choice>
        <mc:Fallback xmlns="">
          <p:pic>
            <p:nvPicPr>
              <p:cNvPr id="2" name="Käsinkirjoitus 1">
                <a:extLst>
                  <a:ext uri="{FF2B5EF4-FFF2-40B4-BE49-F238E27FC236}">
                    <a16:creationId xmlns:a16="http://schemas.microsoft.com/office/drawing/2014/main" id="{36CF82B8-60E5-92F0-5AAF-2637C9493DE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627493" y="378457"/>
                <a:ext cx="1660320" cy="170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" name="Käsinkirjoitus 4">
                <a:extLst>
                  <a:ext uri="{FF2B5EF4-FFF2-40B4-BE49-F238E27FC236}">
                    <a16:creationId xmlns:a16="http://schemas.microsoft.com/office/drawing/2014/main" id="{E5D16657-CC6C-D7B1-9146-D70549706C4F}"/>
                  </a:ext>
                </a:extLst>
              </p14:cNvPr>
              <p14:cNvContentPartPr/>
              <p14:nvPr/>
            </p14:nvContentPartPr>
            <p14:xfrm>
              <a:off x="8567041" y="2363356"/>
              <a:ext cx="1780865" cy="954112"/>
            </p14:xfrm>
          </p:contentPart>
        </mc:Choice>
        <mc:Fallback xmlns="">
          <p:pic>
            <p:nvPicPr>
              <p:cNvPr id="5" name="Käsinkirjoitus 4">
                <a:extLst>
                  <a:ext uri="{FF2B5EF4-FFF2-40B4-BE49-F238E27FC236}">
                    <a16:creationId xmlns:a16="http://schemas.microsoft.com/office/drawing/2014/main" id="{E5D16657-CC6C-D7B1-9146-D70549706C4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531402" y="2291348"/>
                <a:ext cx="1852503" cy="1097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Käsinkirjoitus 15">
                <a:extLst>
                  <a:ext uri="{FF2B5EF4-FFF2-40B4-BE49-F238E27FC236}">
                    <a16:creationId xmlns:a16="http://schemas.microsoft.com/office/drawing/2014/main" id="{4DD7F618-7366-1EF3-7A6A-8E74E9B82528}"/>
                  </a:ext>
                </a:extLst>
              </p14:cNvPr>
              <p14:cNvContentPartPr/>
              <p14:nvPr/>
            </p14:nvContentPartPr>
            <p14:xfrm>
              <a:off x="6539378" y="4155262"/>
              <a:ext cx="2013840" cy="1768320"/>
            </p14:xfrm>
          </p:contentPart>
        </mc:Choice>
        <mc:Fallback xmlns="">
          <p:pic>
            <p:nvPicPr>
              <p:cNvPr id="16" name="Käsinkirjoitus 15">
                <a:extLst>
                  <a:ext uri="{FF2B5EF4-FFF2-40B4-BE49-F238E27FC236}">
                    <a16:creationId xmlns:a16="http://schemas.microsoft.com/office/drawing/2014/main" id="{4DD7F618-7366-1EF3-7A6A-8E74E9B825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503378" y="4119622"/>
                <a:ext cx="2085480" cy="18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Käsinkirjoitus 17">
                <a:extLst>
                  <a:ext uri="{FF2B5EF4-FFF2-40B4-BE49-F238E27FC236}">
                    <a16:creationId xmlns:a16="http://schemas.microsoft.com/office/drawing/2014/main" id="{1DDF0F8A-39DA-4CE7-0627-06FA70856A2B}"/>
                  </a:ext>
                </a:extLst>
              </p14:cNvPr>
              <p14:cNvContentPartPr/>
              <p14:nvPr/>
            </p14:nvContentPartPr>
            <p14:xfrm>
              <a:off x="8396978" y="4061662"/>
              <a:ext cx="2059560" cy="1780200"/>
            </p14:xfrm>
          </p:contentPart>
        </mc:Choice>
        <mc:Fallback xmlns="">
          <p:pic>
            <p:nvPicPr>
              <p:cNvPr id="18" name="Käsinkirjoitus 17">
                <a:extLst>
                  <a:ext uri="{FF2B5EF4-FFF2-40B4-BE49-F238E27FC236}">
                    <a16:creationId xmlns:a16="http://schemas.microsoft.com/office/drawing/2014/main" id="{1DDF0F8A-39DA-4CE7-0627-06FA70856A2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361338" y="4026022"/>
                <a:ext cx="2131200" cy="18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4" name="Käsinkirjoitus 23">
                <a:extLst>
                  <a:ext uri="{FF2B5EF4-FFF2-40B4-BE49-F238E27FC236}">
                    <a16:creationId xmlns:a16="http://schemas.microsoft.com/office/drawing/2014/main" id="{15A99AEF-AD3C-0F12-6486-5B4AC66927C5}"/>
                  </a:ext>
                </a:extLst>
              </p14:cNvPr>
              <p14:cNvContentPartPr/>
              <p14:nvPr/>
            </p14:nvContentPartPr>
            <p14:xfrm rot="10618865">
              <a:off x="1964138" y="5472764"/>
              <a:ext cx="2018880" cy="983978"/>
            </p14:xfrm>
          </p:contentPart>
        </mc:Choice>
        <mc:Fallback xmlns="">
          <p:pic>
            <p:nvPicPr>
              <p:cNvPr id="24" name="Käsinkirjoitus 23">
                <a:extLst>
                  <a:ext uri="{FF2B5EF4-FFF2-40B4-BE49-F238E27FC236}">
                    <a16:creationId xmlns:a16="http://schemas.microsoft.com/office/drawing/2014/main" id="{15A99AEF-AD3C-0F12-6486-5B4AC66927C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 rot="10618865">
                <a:off x="1928498" y="5401117"/>
                <a:ext cx="2090520" cy="1127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" name="Käsinkirjoitus 24">
                <a:extLst>
                  <a:ext uri="{FF2B5EF4-FFF2-40B4-BE49-F238E27FC236}">
                    <a16:creationId xmlns:a16="http://schemas.microsoft.com/office/drawing/2014/main" id="{F133930B-893D-6427-04D7-55C4B436135E}"/>
                  </a:ext>
                </a:extLst>
              </p14:cNvPr>
              <p14:cNvContentPartPr/>
              <p14:nvPr/>
            </p14:nvContentPartPr>
            <p14:xfrm>
              <a:off x="4080538" y="5532802"/>
              <a:ext cx="2635560" cy="780120"/>
            </p14:xfrm>
          </p:contentPart>
        </mc:Choice>
        <mc:Fallback xmlns="">
          <p:pic>
            <p:nvPicPr>
              <p:cNvPr id="25" name="Käsinkirjoitus 24">
                <a:extLst>
                  <a:ext uri="{FF2B5EF4-FFF2-40B4-BE49-F238E27FC236}">
                    <a16:creationId xmlns:a16="http://schemas.microsoft.com/office/drawing/2014/main" id="{F133930B-893D-6427-04D7-55C4B436135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44898" y="5460802"/>
                <a:ext cx="2707200" cy="9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Käsinkirjoitus 25">
                <a:extLst>
                  <a:ext uri="{FF2B5EF4-FFF2-40B4-BE49-F238E27FC236}">
                    <a16:creationId xmlns:a16="http://schemas.microsoft.com/office/drawing/2014/main" id="{6F5BE80A-3578-D78F-C358-B2C527B23D5F}"/>
                  </a:ext>
                </a:extLst>
              </p14:cNvPr>
              <p14:cNvContentPartPr/>
              <p14:nvPr/>
            </p14:nvContentPartPr>
            <p14:xfrm>
              <a:off x="6655658" y="5905222"/>
              <a:ext cx="1640520" cy="907920"/>
            </p14:xfrm>
          </p:contentPart>
        </mc:Choice>
        <mc:Fallback xmlns="">
          <p:pic>
            <p:nvPicPr>
              <p:cNvPr id="26" name="Käsinkirjoitus 25">
                <a:extLst>
                  <a:ext uri="{FF2B5EF4-FFF2-40B4-BE49-F238E27FC236}">
                    <a16:creationId xmlns:a16="http://schemas.microsoft.com/office/drawing/2014/main" id="{6F5BE80A-3578-D78F-C358-B2C527B23D5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620018" y="5833222"/>
                <a:ext cx="1712160" cy="10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" name="Käsinkirjoitus 26">
                <a:extLst>
                  <a:ext uri="{FF2B5EF4-FFF2-40B4-BE49-F238E27FC236}">
                    <a16:creationId xmlns:a16="http://schemas.microsoft.com/office/drawing/2014/main" id="{85B0F613-E4B9-D1D4-2735-61A900646FD4}"/>
                  </a:ext>
                </a:extLst>
              </p14:cNvPr>
              <p14:cNvContentPartPr/>
              <p14:nvPr/>
            </p14:nvContentPartPr>
            <p14:xfrm>
              <a:off x="8605778" y="5887582"/>
              <a:ext cx="1990080" cy="727200"/>
            </p14:xfrm>
          </p:contentPart>
        </mc:Choice>
        <mc:Fallback xmlns="">
          <p:pic>
            <p:nvPicPr>
              <p:cNvPr id="27" name="Käsinkirjoitus 26">
                <a:extLst>
                  <a:ext uri="{FF2B5EF4-FFF2-40B4-BE49-F238E27FC236}">
                    <a16:creationId xmlns:a16="http://schemas.microsoft.com/office/drawing/2014/main" id="{85B0F613-E4B9-D1D4-2735-61A900646FD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570138" y="5815582"/>
                <a:ext cx="2061720" cy="87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Käsinkirjoitus 27">
                <a:extLst>
                  <a:ext uri="{FF2B5EF4-FFF2-40B4-BE49-F238E27FC236}">
                    <a16:creationId xmlns:a16="http://schemas.microsoft.com/office/drawing/2014/main" id="{7EEDA61C-F628-4693-6BBC-35CF4CAE5BA0}"/>
                  </a:ext>
                </a:extLst>
              </p14:cNvPr>
              <p14:cNvContentPartPr/>
              <p14:nvPr/>
            </p14:nvContentPartPr>
            <p14:xfrm>
              <a:off x="4168778" y="4332382"/>
              <a:ext cx="2385000" cy="1234800"/>
            </p14:xfrm>
          </p:contentPart>
        </mc:Choice>
        <mc:Fallback xmlns="">
          <p:pic>
            <p:nvPicPr>
              <p:cNvPr id="28" name="Käsinkirjoitus 27">
                <a:extLst>
                  <a:ext uri="{FF2B5EF4-FFF2-40B4-BE49-F238E27FC236}">
                    <a16:creationId xmlns:a16="http://schemas.microsoft.com/office/drawing/2014/main" id="{7EEDA61C-F628-4693-6BBC-35CF4CAE5BA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132778" y="4296382"/>
                <a:ext cx="2456640" cy="130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Käsinkirjoitus 28">
                <a:extLst>
                  <a:ext uri="{FF2B5EF4-FFF2-40B4-BE49-F238E27FC236}">
                    <a16:creationId xmlns:a16="http://schemas.microsoft.com/office/drawing/2014/main" id="{5CF57D91-ABD1-0649-4D1B-88435A8B36E6}"/>
                  </a:ext>
                </a:extLst>
              </p14:cNvPr>
              <p14:cNvContentPartPr/>
              <p14:nvPr/>
            </p14:nvContentPartPr>
            <p14:xfrm>
              <a:off x="-18382" y="4356862"/>
              <a:ext cx="4172040" cy="1756080"/>
            </p14:xfrm>
          </p:contentPart>
        </mc:Choice>
        <mc:Fallback xmlns="">
          <p:pic>
            <p:nvPicPr>
              <p:cNvPr id="29" name="Käsinkirjoitus 28">
                <a:extLst>
                  <a:ext uri="{FF2B5EF4-FFF2-40B4-BE49-F238E27FC236}">
                    <a16:creationId xmlns:a16="http://schemas.microsoft.com/office/drawing/2014/main" id="{5CF57D91-ABD1-0649-4D1B-88435A8B36E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-54022" y="4321222"/>
                <a:ext cx="4243680" cy="18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0" name="Käsinkirjoitus 29">
                <a:extLst>
                  <a:ext uri="{FF2B5EF4-FFF2-40B4-BE49-F238E27FC236}">
                    <a16:creationId xmlns:a16="http://schemas.microsoft.com/office/drawing/2014/main" id="{7419CC67-C162-33F3-AC7B-62EB6AC41691}"/>
                  </a:ext>
                </a:extLst>
              </p14:cNvPr>
              <p14:cNvContentPartPr/>
              <p14:nvPr/>
            </p14:nvContentPartPr>
            <p14:xfrm>
              <a:off x="72338" y="6565822"/>
              <a:ext cx="1891800" cy="32400"/>
            </p14:xfrm>
          </p:contentPart>
        </mc:Choice>
        <mc:Fallback xmlns="">
          <p:pic>
            <p:nvPicPr>
              <p:cNvPr id="30" name="Käsinkirjoitus 29">
                <a:extLst>
                  <a:ext uri="{FF2B5EF4-FFF2-40B4-BE49-F238E27FC236}">
                    <a16:creationId xmlns:a16="http://schemas.microsoft.com/office/drawing/2014/main" id="{7419CC67-C162-33F3-AC7B-62EB6AC4169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6698" y="6494182"/>
                <a:ext cx="1963440" cy="17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266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165B3E-68D3-6324-567B-DB1116CE1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62" y="207819"/>
            <a:ext cx="10515600" cy="1325563"/>
          </a:xfrm>
        </p:spPr>
        <p:txBody>
          <a:bodyPr/>
          <a:lstStyle/>
          <a:p>
            <a:r>
              <a:rPr lang="fi-FI" dirty="0"/>
              <a:t>Viestintätilanteen huomioiminen tuo pisteitä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242761-6785-7276-7BB8-1923DF32D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662" y="1533382"/>
            <a:ext cx="11719799" cy="494563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3200" dirty="0"/>
              <a:t>Viestin pitää sopia tehtävänannossa kerrottuun tilanteeseen.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i-FI" dirty="0"/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6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Tilanteeseen sopivuus tarkoittaa sitä, että </a:t>
            </a:r>
            <a:endParaRPr lang="fi-FI" sz="26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teksti noudattaa tekstilajin käytänteitä, esim. sähköpostin aloitus ja lopetus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i-FI" sz="26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tekstissä on sopiva muodollisuusaste, esim. sähköpostin tervehdykset ja puhuttelut (sinä/te)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i-FI" sz="26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tekstin vastaanottaja on otettu huomioon sopivalla tavalla kielessä ja tyylissä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endParaRPr lang="fi-FI" sz="26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tekstin sanasto liittyy aiheeseen.</a:t>
            </a:r>
          </a:p>
        </p:txBody>
      </p:sp>
    </p:spTree>
    <p:extLst>
      <p:ext uri="{BB962C8B-B14F-4D97-AF65-F5344CB8AC3E}">
        <p14:creationId xmlns:p14="http://schemas.microsoft.com/office/powerpoint/2010/main" val="263300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C5A593-DF46-57C3-6268-E29D4249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365125"/>
            <a:ext cx="11651673" cy="1325563"/>
          </a:xfrm>
        </p:spPr>
        <p:txBody>
          <a:bodyPr>
            <a:normAutofit/>
          </a:bodyPr>
          <a:lstStyle/>
          <a:p>
            <a:r>
              <a:rPr lang="fi-FI" sz="4000" dirty="0"/>
              <a:t>Viestin välittymistä ja argumentointia arvioidaan myös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3FD6DF5-A9A1-58C7-0B29-438A595C9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354" y="1690688"/>
            <a:ext cx="11145982" cy="4351338"/>
          </a:xfrm>
        </p:spPr>
        <p:txBody>
          <a:bodyPr>
            <a:norm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3200" b="1" i="0" u="none" strike="noStrike" dirty="0">
                <a:solidFill>
                  <a:srgbClr val="333333"/>
                </a:solidFill>
                <a:effectLst/>
              </a:rPr>
              <a:t>Viestin välittyminen</a:t>
            </a: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3200" b="1" i="0" u="none" strike="noStrike" dirty="0">
                <a:solidFill>
                  <a:srgbClr val="333333"/>
                </a:solidFill>
                <a:effectLst/>
              </a:rPr>
              <a:t> = </a:t>
            </a: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ymmärtääkö lukija viestin?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 Jos lukija joutuu tekstiä lukiessa pysähtymään ja miettimään, mitä jokin kohta tarkoittaa, ei viesti välity. </a:t>
            </a: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endParaRPr lang="fi-FI" sz="3200" b="0" i="0" u="none" strike="noStrike" dirty="0">
              <a:solidFill>
                <a:srgbClr val="333333"/>
              </a:solidFill>
              <a:effectLst/>
            </a:endParaRP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3200" b="1" dirty="0">
                <a:solidFill>
                  <a:srgbClr val="333333"/>
                </a:solidFill>
              </a:rPr>
              <a:t>A</a:t>
            </a:r>
            <a:r>
              <a:rPr lang="fi-FI" sz="3200" b="1" i="0" u="none" strike="noStrike" dirty="0">
                <a:solidFill>
                  <a:srgbClr val="333333"/>
                </a:solidFill>
                <a:effectLst/>
              </a:rPr>
              <a:t>rgumentointi</a:t>
            </a:r>
            <a:r>
              <a:rPr lang="fi-FI" sz="320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3200" dirty="0">
                <a:solidFill>
                  <a:srgbClr val="333333"/>
                </a:solidFill>
              </a:rPr>
              <a:t>= </a:t>
            </a: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oman mielipiteen selkeä esittäminen ja hyvät perustelut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92C6D120-D905-B51D-799F-7B22B42C2744}"/>
              </a:ext>
            </a:extLst>
          </p:cNvPr>
          <p:cNvSpPr txBox="1"/>
          <p:nvPr/>
        </p:nvSpPr>
        <p:spPr>
          <a:xfrm>
            <a:off x="8880765" y="5681404"/>
            <a:ext cx="2248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Luku 2.1</a:t>
            </a:r>
          </a:p>
          <a:p>
            <a:r>
              <a:rPr lang="fi-FI" sz="2400" b="1" dirty="0"/>
              <a:t>tee tehtävä 3</a:t>
            </a:r>
          </a:p>
        </p:txBody>
      </p:sp>
    </p:spTree>
    <p:extLst>
      <p:ext uri="{BB962C8B-B14F-4D97-AF65-F5344CB8AC3E}">
        <p14:creationId xmlns:p14="http://schemas.microsoft.com/office/powerpoint/2010/main" val="196957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1AEB41-6C47-CBE4-9289-7976C9ED3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7" y="0"/>
            <a:ext cx="10515600" cy="1325563"/>
          </a:xfrm>
        </p:spPr>
        <p:txBody>
          <a:bodyPr/>
          <a:lstStyle/>
          <a:p>
            <a:r>
              <a:rPr lang="fi-FI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Lyhyen viestin yleisiä puutteita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9B0EA0-4A5D-4FC7-CB63-A3D9A7950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563"/>
            <a:ext cx="11294076" cy="5352328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dirty="0">
                <a:solidFill>
                  <a:srgbClr val="333333"/>
                </a:solidFill>
                <a:effectLst/>
              </a:rPr>
              <a:t>Tekstilajin käytänteitä ei oteta huomioon.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</a:rPr>
              <a:t>Esim. sähköpostissa ei ole aloitustervehdystä tai lopetusfraasia ja allekirjoitusta.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i-FI" b="0" i="0" dirty="0">
              <a:solidFill>
                <a:srgbClr val="333333"/>
              </a:solidFill>
              <a:effectLst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</a:rPr>
              <a:t> Tehtävänanto on luettu epätarkasti.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</a:rPr>
              <a:t>Esim. tehtävänanto pyytää esittämään kolme perustelua tai kaksi kysymystä, mutta niitä ei ole tarpeeksi tai niitä ei ole ollenkaan.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i-FI" b="0" i="0" dirty="0">
              <a:solidFill>
                <a:srgbClr val="333333"/>
              </a:solidFill>
              <a:effectLst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</a:rPr>
              <a:t> Vastauksen kieli ei sovi tilanteeseen tai vastaanottajalle.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</a:rPr>
              <a:t>Esim. kieli on liian arki- tai puhekielistä tai liian kirjakielistä.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i-FI" b="0" i="0" dirty="0">
              <a:solidFill>
                <a:srgbClr val="333333"/>
              </a:solidFill>
              <a:effectLst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</a:rPr>
              <a:t> Vastauksen kieli tai tyyli vaihtelee.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</a:rPr>
              <a:t>Esim. vastauksessa on sekaisin kirja- ja puhekielen tyyliä tai vastaanottajaa välillä sinutellaan ja välillä teititellään.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0750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1392</TotalTime>
  <Words>1229</Words>
  <Application>Microsoft Macintosh PowerPoint</Application>
  <PresentationFormat>Laajakuva</PresentationFormat>
  <Paragraphs>242</Paragraphs>
  <Slides>19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6" baseType="lpstr">
      <vt:lpstr>Aptos</vt:lpstr>
      <vt:lpstr>Aptos Display</vt:lpstr>
      <vt:lpstr>Arial</vt:lpstr>
      <vt:lpstr>Noto Serif</vt:lpstr>
      <vt:lpstr>Open Sans</vt:lpstr>
      <vt:lpstr>Wingdings</vt:lpstr>
      <vt:lpstr>Office-teema</vt:lpstr>
      <vt:lpstr>S2-yo-koe: Lyhyt kirjoitustehtävä</vt:lpstr>
      <vt:lpstr>Miksi kokeessa on lyhyt kirjoitustehtävä?</vt:lpstr>
      <vt:lpstr>Tehtävänannon tarkka tutkiminen on tärkeää HUOMAA erityisesti taustatiedot!</vt:lpstr>
      <vt:lpstr>Esimerkki tehtävänannosta</vt:lpstr>
      <vt:lpstr>Arviointi</vt:lpstr>
      <vt:lpstr>PowerPoint-esitys</vt:lpstr>
      <vt:lpstr>Viestintätilanteen huomioiminen tuo pisteitä</vt:lpstr>
      <vt:lpstr>Viestin välittymistä ja argumentointia arvioidaan myös</vt:lpstr>
      <vt:lpstr>Lyhyen viestin yleisiä puutteita</vt:lpstr>
      <vt:lpstr>Lyhyessä kirjoitustehtävässä tuotettavat tekstilajit</vt:lpstr>
      <vt:lpstr>Lyhyessä kirjoitustehtävässä reagoidaan toiseen tekstiin</vt:lpstr>
      <vt:lpstr>Sähköpostiviesti – tavoite hoitaa  jokin asia</vt:lpstr>
      <vt:lpstr>Sähköpostiviesti</vt:lpstr>
      <vt:lpstr>Aineistoon liittyvä kommentti – tavoite kertoa ja perustella mielipide</vt:lpstr>
      <vt:lpstr>Aineistona voi olla blogiteksti tai mielipideteksti.</vt:lpstr>
      <vt:lpstr>Päätä, mitä mieltä olet ja miten perustelet</vt:lpstr>
      <vt:lpstr>Kommentin kirjoittaminen</vt:lpstr>
      <vt:lpstr>Blogiteksti tai muu viesti – tutki tavoite tehtävänannosta</vt:lpstr>
      <vt:lpstr>Puhe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S2-yo-koe: Lyhyt kirjoitustehtävä</dc:title>
  <dc:creator>Minna Artimo</dc:creator>
  <cp:lastModifiedBy>Artimo Minna Annikki</cp:lastModifiedBy>
  <cp:revision>18</cp:revision>
  <dcterms:created xsi:type="dcterms:W3CDTF">2019-11-19T12:33:39Z</dcterms:created>
  <dcterms:modified xsi:type="dcterms:W3CDTF">2025-12-08T19:57:42Z</dcterms:modified>
</cp:coreProperties>
</file>