
<file path=[Content_Types].xml><?xml version="1.0" encoding="utf-8"?>
<Types xmlns="http://schemas.openxmlformats.org/package/2006/content-types">
  <Default ContentType="image/jpeg" Extension="jpg"/>
  <Default ContentType="application/vnd.openxmlformats-officedocument.vmlDrawing" Extension="vml"/>
  <Default ContentType="application/x-fontdata" Extension="fntdata"/>
  <Default ContentType="application/vnd.openxmlformats-officedocument.oleObject" Extension="bin"/>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oleObject" PartName="/ppt/embeddings/oleObject9.bin"/>
  <Override ContentType="application/vnd.openxmlformats-officedocument.oleObject" PartName="/ppt/embeddings/oleObject3.bin"/>
  <Override ContentType="application/vnd.openxmlformats-officedocument.oleObject" PartName="/ppt/embeddings/oleObject6.bin"/>
  <Override ContentType="application/vnd.openxmlformats-officedocument.oleObject" PartName="/ppt/embeddings/oleObject5.bin"/>
  <Override ContentType="application/vnd.openxmlformats-officedocument.oleObject" PartName="/ppt/embeddings/oleObject4.bin"/>
  <Override ContentType="application/vnd.openxmlformats-officedocument.oleObject" PartName="/ppt/embeddings/oleObject7.bin"/>
  <Override ContentType="application/vnd.openxmlformats-officedocument.oleObject" PartName="/ppt/embeddings/oleObject2.bin"/>
  <Override ContentType="application/vnd.openxmlformats-officedocument.oleObject" PartName="/ppt/embeddings/oleObject1.bin"/>
  <Override ContentType="application/vnd.openxmlformats-officedocument.oleObject" PartName="/ppt/embeddings/oleObject8.bin"/>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 id="2147483650"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Lst>
  <p:sldSz cy="6858000" cx="9144000"/>
  <p:notesSz cx="6797675" cy="9926625"/>
  <p:embeddedFontLst>
    <p:embeddedFont>
      <p:font typeface="Garamond"/>
      <p:regular r:id="rId21"/>
      <p:bold r:id="rId22"/>
      <p:italic r:id="rId23"/>
      <p:boldItalic r:id="rId24"/>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 uri="GoogleSlidesCustomDataVersion2">
      <go:slidesCustomData xmlns:go="http://customooxmlschemas.google.com/" r:id="rId25" roundtripDataSignature="AMtx7mg73GqbPAW35q2L7jIh8bA3Zr1e5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22" Type="http://schemas.openxmlformats.org/officeDocument/2006/relationships/font" Target="fonts/Garamond-bold.fntdata"/><Relationship Id="rId21" Type="http://schemas.openxmlformats.org/officeDocument/2006/relationships/font" Target="fonts/Garamond-regular.fntdata"/><Relationship Id="rId24" Type="http://schemas.openxmlformats.org/officeDocument/2006/relationships/font" Target="fonts/Garamond-boldItalic.fntdata"/><Relationship Id="rId23" Type="http://schemas.openxmlformats.org/officeDocument/2006/relationships/font" Target="fonts/Garamond-italic.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3.xml"/><Relationship Id="rId25" Type="http://customschemas.google.com/relationships/presentationmetadata" Target="metadata"/><Relationship Id="rId5" Type="http://schemas.openxmlformats.org/officeDocument/2006/relationships/slideMaster" Target="slideMasters/slideMaster2.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33150" y="744475"/>
            <a:ext cx="4532000" cy="372247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79750" y="4715125"/>
            <a:ext cx="5438125" cy="4466975"/>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0" name="Shape 90"/>
        <p:cNvGrpSpPr/>
        <p:nvPr/>
      </p:nvGrpSpPr>
      <p:grpSpPr>
        <a:xfrm>
          <a:off x="0" y="0"/>
          <a:ext cx="0" cy="0"/>
          <a:chOff x="0" y="0"/>
          <a:chExt cx="0" cy="0"/>
        </a:xfrm>
      </p:grpSpPr>
      <p:sp>
        <p:nvSpPr>
          <p:cNvPr id="91" name="Google Shape;91;p1:notes"/>
          <p:cNvSpPr txBox="1"/>
          <p:nvPr>
            <p:ph idx="1" type="body"/>
          </p:nvPr>
        </p:nvSpPr>
        <p:spPr>
          <a:xfrm>
            <a:off x="679750" y="4715125"/>
            <a:ext cx="5438125" cy="44669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2" name="Google Shape;92;p1:notes"/>
          <p:cNvSpPr/>
          <p:nvPr>
            <p:ph idx="2" type="sldImg"/>
          </p:nvPr>
        </p:nvSpPr>
        <p:spPr>
          <a:xfrm>
            <a:off x="1133150" y="744475"/>
            <a:ext cx="4532000" cy="37224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5" name="Shape 155"/>
        <p:cNvGrpSpPr/>
        <p:nvPr/>
      </p:nvGrpSpPr>
      <p:grpSpPr>
        <a:xfrm>
          <a:off x="0" y="0"/>
          <a:ext cx="0" cy="0"/>
          <a:chOff x="0" y="0"/>
          <a:chExt cx="0" cy="0"/>
        </a:xfrm>
      </p:grpSpPr>
      <p:sp>
        <p:nvSpPr>
          <p:cNvPr id="156" name="Google Shape;156;p11:notes"/>
          <p:cNvSpPr txBox="1"/>
          <p:nvPr>
            <p:ph idx="1" type="body"/>
          </p:nvPr>
        </p:nvSpPr>
        <p:spPr>
          <a:xfrm>
            <a:off x="679750" y="4715125"/>
            <a:ext cx="5438125" cy="44669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7" name="Google Shape;157;p11:notes"/>
          <p:cNvSpPr/>
          <p:nvPr>
            <p:ph idx="2" type="sldImg"/>
          </p:nvPr>
        </p:nvSpPr>
        <p:spPr>
          <a:xfrm>
            <a:off x="1133150" y="744475"/>
            <a:ext cx="4532000" cy="37224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2" name="Shape 162"/>
        <p:cNvGrpSpPr/>
        <p:nvPr/>
      </p:nvGrpSpPr>
      <p:grpSpPr>
        <a:xfrm>
          <a:off x="0" y="0"/>
          <a:ext cx="0" cy="0"/>
          <a:chOff x="0" y="0"/>
          <a:chExt cx="0" cy="0"/>
        </a:xfrm>
      </p:grpSpPr>
      <p:sp>
        <p:nvSpPr>
          <p:cNvPr id="163" name="Google Shape;163;p12:notes"/>
          <p:cNvSpPr txBox="1"/>
          <p:nvPr>
            <p:ph idx="1" type="body"/>
          </p:nvPr>
        </p:nvSpPr>
        <p:spPr>
          <a:xfrm>
            <a:off x="679750" y="4715125"/>
            <a:ext cx="5438125" cy="44669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4" name="Google Shape;164;p12:notes"/>
          <p:cNvSpPr/>
          <p:nvPr>
            <p:ph idx="2" type="sldImg"/>
          </p:nvPr>
        </p:nvSpPr>
        <p:spPr>
          <a:xfrm>
            <a:off x="1133150" y="744475"/>
            <a:ext cx="4532000" cy="37224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0" name="Shape 170"/>
        <p:cNvGrpSpPr/>
        <p:nvPr/>
      </p:nvGrpSpPr>
      <p:grpSpPr>
        <a:xfrm>
          <a:off x="0" y="0"/>
          <a:ext cx="0" cy="0"/>
          <a:chOff x="0" y="0"/>
          <a:chExt cx="0" cy="0"/>
        </a:xfrm>
      </p:grpSpPr>
      <p:sp>
        <p:nvSpPr>
          <p:cNvPr id="171" name="Google Shape;171;p13:notes"/>
          <p:cNvSpPr txBox="1"/>
          <p:nvPr>
            <p:ph idx="1" type="body"/>
          </p:nvPr>
        </p:nvSpPr>
        <p:spPr>
          <a:xfrm>
            <a:off x="679750" y="4715125"/>
            <a:ext cx="5438125" cy="44669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2" name="Google Shape;172;p13:notes"/>
          <p:cNvSpPr/>
          <p:nvPr>
            <p:ph idx="2" type="sldImg"/>
          </p:nvPr>
        </p:nvSpPr>
        <p:spPr>
          <a:xfrm>
            <a:off x="1133150" y="744475"/>
            <a:ext cx="4532000" cy="37224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8" name="Shape 178"/>
        <p:cNvGrpSpPr/>
        <p:nvPr/>
      </p:nvGrpSpPr>
      <p:grpSpPr>
        <a:xfrm>
          <a:off x="0" y="0"/>
          <a:ext cx="0" cy="0"/>
          <a:chOff x="0" y="0"/>
          <a:chExt cx="0" cy="0"/>
        </a:xfrm>
      </p:grpSpPr>
      <p:sp>
        <p:nvSpPr>
          <p:cNvPr id="179" name="Google Shape;179;p14:notes"/>
          <p:cNvSpPr txBox="1"/>
          <p:nvPr>
            <p:ph idx="1" type="body"/>
          </p:nvPr>
        </p:nvSpPr>
        <p:spPr>
          <a:xfrm>
            <a:off x="679750" y="4715125"/>
            <a:ext cx="5438125" cy="44669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0" name="Google Shape;180;p14:notes"/>
          <p:cNvSpPr/>
          <p:nvPr>
            <p:ph idx="2" type="sldImg"/>
          </p:nvPr>
        </p:nvSpPr>
        <p:spPr>
          <a:xfrm>
            <a:off x="1133150" y="744475"/>
            <a:ext cx="4532000" cy="37224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5" name="Shape 185"/>
        <p:cNvGrpSpPr/>
        <p:nvPr/>
      </p:nvGrpSpPr>
      <p:grpSpPr>
        <a:xfrm>
          <a:off x="0" y="0"/>
          <a:ext cx="0" cy="0"/>
          <a:chOff x="0" y="0"/>
          <a:chExt cx="0" cy="0"/>
        </a:xfrm>
      </p:grpSpPr>
      <p:sp>
        <p:nvSpPr>
          <p:cNvPr id="186" name="Google Shape;186;p15:notes"/>
          <p:cNvSpPr txBox="1"/>
          <p:nvPr>
            <p:ph idx="1" type="body"/>
          </p:nvPr>
        </p:nvSpPr>
        <p:spPr>
          <a:xfrm>
            <a:off x="679750" y="4715125"/>
            <a:ext cx="5438125" cy="44669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7" name="Google Shape;187;p15:notes"/>
          <p:cNvSpPr/>
          <p:nvPr>
            <p:ph idx="2" type="sldImg"/>
          </p:nvPr>
        </p:nvSpPr>
        <p:spPr>
          <a:xfrm>
            <a:off x="1133150" y="744475"/>
            <a:ext cx="4532000" cy="37224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p2:notes"/>
          <p:cNvSpPr txBox="1"/>
          <p:nvPr>
            <p:ph idx="1" type="body"/>
          </p:nvPr>
        </p:nvSpPr>
        <p:spPr>
          <a:xfrm>
            <a:off x="679750" y="4715125"/>
            <a:ext cx="5438125" cy="44669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2" name="Google Shape;102;p2:notes"/>
          <p:cNvSpPr/>
          <p:nvPr>
            <p:ph idx="2" type="sldImg"/>
          </p:nvPr>
        </p:nvSpPr>
        <p:spPr>
          <a:xfrm>
            <a:off x="1133150" y="744475"/>
            <a:ext cx="4532000" cy="37224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6" name="Shape 106"/>
        <p:cNvGrpSpPr/>
        <p:nvPr/>
      </p:nvGrpSpPr>
      <p:grpSpPr>
        <a:xfrm>
          <a:off x="0" y="0"/>
          <a:ext cx="0" cy="0"/>
          <a:chOff x="0" y="0"/>
          <a:chExt cx="0" cy="0"/>
        </a:xfrm>
      </p:grpSpPr>
      <p:sp>
        <p:nvSpPr>
          <p:cNvPr id="107" name="Google Shape;107;p3:notes"/>
          <p:cNvSpPr txBox="1"/>
          <p:nvPr>
            <p:ph idx="1" type="body"/>
          </p:nvPr>
        </p:nvSpPr>
        <p:spPr>
          <a:xfrm>
            <a:off x="679750" y="4715125"/>
            <a:ext cx="5438125" cy="44669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8" name="Google Shape;108;p3:notes"/>
          <p:cNvSpPr/>
          <p:nvPr>
            <p:ph idx="2" type="sldImg"/>
          </p:nvPr>
        </p:nvSpPr>
        <p:spPr>
          <a:xfrm>
            <a:off x="1133150" y="744475"/>
            <a:ext cx="4532000" cy="37224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p4:notes"/>
          <p:cNvSpPr txBox="1"/>
          <p:nvPr>
            <p:ph idx="1" type="body"/>
          </p:nvPr>
        </p:nvSpPr>
        <p:spPr>
          <a:xfrm>
            <a:off x="679750" y="4715125"/>
            <a:ext cx="5438125" cy="44669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4" name="Google Shape;114;p4:notes"/>
          <p:cNvSpPr/>
          <p:nvPr>
            <p:ph idx="2" type="sldImg"/>
          </p:nvPr>
        </p:nvSpPr>
        <p:spPr>
          <a:xfrm>
            <a:off x="1133150" y="744475"/>
            <a:ext cx="4532000" cy="37224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0" name="Shape 120"/>
        <p:cNvGrpSpPr/>
        <p:nvPr/>
      </p:nvGrpSpPr>
      <p:grpSpPr>
        <a:xfrm>
          <a:off x="0" y="0"/>
          <a:ext cx="0" cy="0"/>
          <a:chOff x="0" y="0"/>
          <a:chExt cx="0" cy="0"/>
        </a:xfrm>
      </p:grpSpPr>
      <p:sp>
        <p:nvSpPr>
          <p:cNvPr id="121" name="Google Shape;121;p5:notes"/>
          <p:cNvSpPr txBox="1"/>
          <p:nvPr>
            <p:ph idx="1" type="body"/>
          </p:nvPr>
        </p:nvSpPr>
        <p:spPr>
          <a:xfrm>
            <a:off x="679750" y="4715125"/>
            <a:ext cx="5438125" cy="44669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2" name="Google Shape;122;p5:notes"/>
          <p:cNvSpPr/>
          <p:nvPr>
            <p:ph idx="2" type="sldImg"/>
          </p:nvPr>
        </p:nvSpPr>
        <p:spPr>
          <a:xfrm>
            <a:off x="1133150" y="744475"/>
            <a:ext cx="4532000" cy="37224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 name="Shape 128"/>
        <p:cNvGrpSpPr/>
        <p:nvPr/>
      </p:nvGrpSpPr>
      <p:grpSpPr>
        <a:xfrm>
          <a:off x="0" y="0"/>
          <a:ext cx="0" cy="0"/>
          <a:chOff x="0" y="0"/>
          <a:chExt cx="0" cy="0"/>
        </a:xfrm>
      </p:grpSpPr>
      <p:sp>
        <p:nvSpPr>
          <p:cNvPr id="129" name="Google Shape;129;p6:notes"/>
          <p:cNvSpPr txBox="1"/>
          <p:nvPr>
            <p:ph idx="1" type="body"/>
          </p:nvPr>
        </p:nvSpPr>
        <p:spPr>
          <a:xfrm>
            <a:off x="679750" y="4715125"/>
            <a:ext cx="5438125" cy="44669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0" name="Google Shape;130;p6:notes"/>
          <p:cNvSpPr/>
          <p:nvPr>
            <p:ph idx="2" type="sldImg"/>
          </p:nvPr>
        </p:nvSpPr>
        <p:spPr>
          <a:xfrm>
            <a:off x="1133150" y="744475"/>
            <a:ext cx="4532000" cy="37224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4" name="Shape 134"/>
        <p:cNvGrpSpPr/>
        <p:nvPr/>
      </p:nvGrpSpPr>
      <p:grpSpPr>
        <a:xfrm>
          <a:off x="0" y="0"/>
          <a:ext cx="0" cy="0"/>
          <a:chOff x="0" y="0"/>
          <a:chExt cx="0" cy="0"/>
        </a:xfrm>
      </p:grpSpPr>
      <p:sp>
        <p:nvSpPr>
          <p:cNvPr id="135" name="Google Shape;135;p7:notes"/>
          <p:cNvSpPr txBox="1"/>
          <p:nvPr>
            <p:ph idx="1" type="body"/>
          </p:nvPr>
        </p:nvSpPr>
        <p:spPr>
          <a:xfrm>
            <a:off x="679750" y="4715125"/>
            <a:ext cx="5438125" cy="44669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6" name="Google Shape;136;p7:notes"/>
          <p:cNvSpPr/>
          <p:nvPr>
            <p:ph idx="2" type="sldImg"/>
          </p:nvPr>
        </p:nvSpPr>
        <p:spPr>
          <a:xfrm>
            <a:off x="1133150" y="744475"/>
            <a:ext cx="4532000" cy="37224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2" name="Shape 142"/>
        <p:cNvGrpSpPr/>
        <p:nvPr/>
      </p:nvGrpSpPr>
      <p:grpSpPr>
        <a:xfrm>
          <a:off x="0" y="0"/>
          <a:ext cx="0" cy="0"/>
          <a:chOff x="0" y="0"/>
          <a:chExt cx="0" cy="0"/>
        </a:xfrm>
      </p:grpSpPr>
      <p:sp>
        <p:nvSpPr>
          <p:cNvPr id="143" name="Google Shape;143;p8:notes"/>
          <p:cNvSpPr txBox="1"/>
          <p:nvPr>
            <p:ph idx="1" type="body"/>
          </p:nvPr>
        </p:nvSpPr>
        <p:spPr>
          <a:xfrm>
            <a:off x="679750" y="4715125"/>
            <a:ext cx="5438125" cy="44669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4" name="Google Shape;144;p8:notes"/>
          <p:cNvSpPr/>
          <p:nvPr>
            <p:ph idx="2" type="sldImg"/>
          </p:nvPr>
        </p:nvSpPr>
        <p:spPr>
          <a:xfrm>
            <a:off x="1133150" y="744475"/>
            <a:ext cx="4532000" cy="37224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8" name="Shape 148"/>
        <p:cNvGrpSpPr/>
        <p:nvPr/>
      </p:nvGrpSpPr>
      <p:grpSpPr>
        <a:xfrm>
          <a:off x="0" y="0"/>
          <a:ext cx="0" cy="0"/>
          <a:chOff x="0" y="0"/>
          <a:chExt cx="0" cy="0"/>
        </a:xfrm>
      </p:grpSpPr>
      <p:sp>
        <p:nvSpPr>
          <p:cNvPr id="149" name="Google Shape;149;p9:notes"/>
          <p:cNvSpPr txBox="1"/>
          <p:nvPr>
            <p:ph idx="1" type="body"/>
          </p:nvPr>
        </p:nvSpPr>
        <p:spPr>
          <a:xfrm>
            <a:off x="679750" y="4715125"/>
            <a:ext cx="5438125" cy="44669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0" name="Google Shape;150;p9:notes"/>
          <p:cNvSpPr/>
          <p:nvPr>
            <p:ph idx="2" type="sldImg"/>
          </p:nvPr>
        </p:nvSpPr>
        <p:spPr>
          <a:xfrm>
            <a:off x="1133150" y="744475"/>
            <a:ext cx="4532000" cy="37224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Rubrikbild" type="title">
  <p:cSld name="TITLE">
    <p:spTree>
      <p:nvGrpSpPr>
        <p:cNvPr id="13" name="Shape 13"/>
        <p:cNvGrpSpPr/>
        <p:nvPr/>
      </p:nvGrpSpPr>
      <p:grpSpPr>
        <a:xfrm>
          <a:off x="0" y="0"/>
          <a:ext cx="0" cy="0"/>
          <a:chOff x="0" y="0"/>
          <a:chExt cx="0" cy="0"/>
        </a:xfrm>
      </p:grpSpPr>
      <p:sp>
        <p:nvSpPr>
          <p:cNvPr id="14" name="Google Shape;14;p17"/>
          <p:cNvSpPr txBox="1"/>
          <p:nvPr>
            <p:ph type="ctrTitle"/>
          </p:nvPr>
        </p:nvSpPr>
        <p:spPr>
          <a:xfrm>
            <a:off x="914400" y="1524000"/>
            <a:ext cx="7623175" cy="175260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sz="50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17"/>
          <p:cNvSpPr txBox="1"/>
          <p:nvPr>
            <p:ph idx="1" type="subTitle"/>
          </p:nvPr>
        </p:nvSpPr>
        <p:spPr>
          <a:xfrm>
            <a:off x="1981200" y="3962400"/>
            <a:ext cx="6553200" cy="1752600"/>
          </a:xfrm>
          <a:prstGeom prst="rect">
            <a:avLst/>
          </a:prstGeom>
          <a:noFill/>
          <a:ln>
            <a:noFill/>
          </a:ln>
        </p:spPr>
        <p:txBody>
          <a:bodyPr anchorCtr="0" anchor="t" bIns="45700" lIns="91425" spcFirstLastPara="1" rIns="91425" wrap="square" tIns="45700">
            <a:noAutofit/>
          </a:bodyPr>
          <a:lstStyle>
            <a:lvl1pPr lvl="0" algn="l">
              <a:spcBef>
                <a:spcPts val="560"/>
              </a:spcBef>
              <a:spcAft>
                <a:spcPts val="0"/>
              </a:spcAft>
              <a:buSzPts val="1820"/>
              <a:buFont typeface="Noto Sans Symbols"/>
              <a:buNone/>
              <a:defRPr sz="2800"/>
            </a:lvl1pPr>
            <a:lvl2pPr lvl="1" algn="l">
              <a:spcBef>
                <a:spcPts val="360"/>
              </a:spcBef>
              <a:spcAft>
                <a:spcPts val="0"/>
              </a:spcAft>
              <a:buSzPts val="1080"/>
              <a:buChar char="❑"/>
              <a:defRPr/>
            </a:lvl2pPr>
            <a:lvl3pPr lvl="2" algn="l">
              <a:spcBef>
                <a:spcPts val="360"/>
              </a:spcBef>
              <a:spcAft>
                <a:spcPts val="0"/>
              </a:spcAft>
              <a:buSzPts val="1170"/>
              <a:buChar char="■"/>
              <a:defRPr/>
            </a:lvl3pPr>
            <a:lvl4pPr lvl="3" algn="l">
              <a:spcBef>
                <a:spcPts val="360"/>
              </a:spcBef>
              <a:spcAft>
                <a:spcPts val="0"/>
              </a:spcAft>
              <a:buSzPts val="1260"/>
              <a:buChar char="❑"/>
              <a:defRPr/>
            </a:lvl4pPr>
            <a:lvl5pPr lvl="4" algn="l">
              <a:spcBef>
                <a:spcPts val="360"/>
              </a:spcBef>
              <a:spcAft>
                <a:spcPts val="0"/>
              </a:spcAft>
              <a:buSzPts val="1350"/>
              <a:buChar char="▪"/>
              <a:defRPr/>
            </a:lvl5pPr>
            <a:lvl6pPr lvl="5" algn="l">
              <a:spcBef>
                <a:spcPts val="360"/>
              </a:spcBef>
              <a:spcAft>
                <a:spcPts val="0"/>
              </a:spcAft>
              <a:buSzPts val="1350"/>
              <a:buChar char="▪"/>
              <a:defRPr/>
            </a:lvl6pPr>
            <a:lvl7pPr lvl="6" algn="l">
              <a:spcBef>
                <a:spcPts val="360"/>
              </a:spcBef>
              <a:spcAft>
                <a:spcPts val="0"/>
              </a:spcAft>
              <a:buSzPts val="1350"/>
              <a:buChar char="▪"/>
              <a:defRPr/>
            </a:lvl7pPr>
            <a:lvl8pPr lvl="7" algn="l">
              <a:spcBef>
                <a:spcPts val="360"/>
              </a:spcBef>
              <a:spcAft>
                <a:spcPts val="0"/>
              </a:spcAft>
              <a:buSzPts val="1350"/>
              <a:buChar char="▪"/>
              <a:defRPr/>
            </a:lvl8pPr>
            <a:lvl9pPr lvl="8" algn="l">
              <a:spcBef>
                <a:spcPts val="360"/>
              </a:spcBef>
              <a:spcAft>
                <a:spcPts val="0"/>
              </a:spcAft>
              <a:buSzPts val="1350"/>
              <a:buChar char="▪"/>
              <a:defRPr/>
            </a:lvl9pPr>
          </a:lstStyle>
          <a:p/>
        </p:txBody>
      </p:sp>
      <p:sp>
        <p:nvSpPr>
          <p:cNvPr id="16" name="Google Shape;16;p17"/>
          <p:cNvSpPr txBox="1"/>
          <p:nvPr>
            <p:ph idx="10" type="dt"/>
          </p:nvPr>
        </p:nvSpPr>
        <p:spPr>
          <a:xfrm>
            <a:off x="457200" y="6243637"/>
            <a:ext cx="2133600" cy="45720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7" name="Google Shape;17;p17"/>
          <p:cNvSpPr txBox="1"/>
          <p:nvPr>
            <p:ph idx="11" type="ftr"/>
          </p:nvPr>
        </p:nvSpPr>
        <p:spPr>
          <a:xfrm>
            <a:off x="3124200" y="6243637"/>
            <a:ext cx="2895600" cy="45720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8" name="Google Shape;18;p17"/>
          <p:cNvSpPr txBox="1"/>
          <p:nvPr>
            <p:ph idx="12" type="sldNum"/>
          </p:nvPr>
        </p:nvSpPr>
        <p:spPr>
          <a:xfrm>
            <a:off x="6553200" y="6243637"/>
            <a:ext cx="2133600" cy="457200"/>
          </a:xfrm>
          <a:prstGeom prst="rect">
            <a:avLst/>
          </a:prstGeom>
          <a:noFill/>
          <a:ln>
            <a:noFill/>
          </a:ln>
        </p:spPr>
        <p:txBody>
          <a:bodyPr anchorCtr="0" anchor="b" bIns="45700" lIns="91425" spcFirstLastPara="1" rIns="91425" wrap="square" tIns="45700">
            <a:noAutofit/>
          </a:bodyPr>
          <a:lstStyle>
            <a:lvl1pPr indent="0" lvl="0" marL="0" marR="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1pPr>
            <a:lvl2pPr indent="0" lvl="1" marL="0" marR="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2pPr>
            <a:lvl3pPr indent="0" lvl="2" marL="0" marR="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3pPr>
            <a:lvl4pPr indent="0" lvl="3" marL="0" marR="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4pPr>
            <a:lvl5pPr indent="0" lvl="4" marL="0" marR="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5pPr>
            <a:lvl6pPr indent="0" lvl="5" marL="0" marR="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6pPr>
            <a:lvl7pPr indent="0" lvl="6" marL="0" marR="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7pPr>
            <a:lvl8pPr indent="0" lvl="7" marL="0" marR="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8pPr>
            <a:lvl9pPr indent="0" lvl="8" marL="0" marR="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vå innehållsdelar" type="twoObj">
  <p:cSld name="TWO_OBJECTS">
    <p:spTree>
      <p:nvGrpSpPr>
        <p:cNvPr id="77" name="Shape 77"/>
        <p:cNvGrpSpPr/>
        <p:nvPr/>
      </p:nvGrpSpPr>
      <p:grpSpPr>
        <a:xfrm>
          <a:off x="0" y="0"/>
          <a:ext cx="0" cy="0"/>
          <a:chOff x="0" y="0"/>
          <a:chExt cx="0" cy="0"/>
        </a:xfrm>
      </p:grpSpPr>
      <p:sp>
        <p:nvSpPr>
          <p:cNvPr id="78" name="Google Shape;78;p27"/>
          <p:cNvSpPr txBox="1"/>
          <p:nvPr>
            <p:ph type="title"/>
          </p:nvPr>
        </p:nvSpPr>
        <p:spPr>
          <a:xfrm>
            <a:off x="457200" y="277812"/>
            <a:ext cx="8229600" cy="1139825"/>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27"/>
          <p:cNvSpPr txBox="1"/>
          <p:nvPr>
            <p:ph idx="1" type="body"/>
          </p:nvPr>
        </p:nvSpPr>
        <p:spPr>
          <a:xfrm>
            <a:off x="457200" y="1600200"/>
            <a:ext cx="4038600" cy="4530725"/>
          </a:xfrm>
          <a:prstGeom prst="rect">
            <a:avLst/>
          </a:prstGeom>
          <a:noFill/>
          <a:ln>
            <a:noFill/>
          </a:ln>
        </p:spPr>
        <p:txBody>
          <a:bodyPr anchorCtr="0" anchor="t" bIns="45700" lIns="91425" spcFirstLastPara="1" rIns="91425" wrap="square" tIns="45700">
            <a:noAutofit/>
          </a:bodyPr>
          <a:lstStyle>
            <a:lvl1pPr indent="-344170" lvl="0" marL="457200" algn="l">
              <a:spcBef>
                <a:spcPts val="560"/>
              </a:spcBef>
              <a:spcAft>
                <a:spcPts val="0"/>
              </a:spcAft>
              <a:buSzPts val="1820"/>
              <a:buChar char="■"/>
              <a:defRPr sz="2800"/>
            </a:lvl1pPr>
            <a:lvl2pPr indent="-320040" lvl="1" marL="914400" algn="l">
              <a:spcBef>
                <a:spcPts val="480"/>
              </a:spcBef>
              <a:spcAft>
                <a:spcPts val="0"/>
              </a:spcAft>
              <a:buSzPts val="1440"/>
              <a:buChar char="❑"/>
              <a:defRPr sz="2400"/>
            </a:lvl2pPr>
            <a:lvl3pPr indent="-311150" lvl="2" marL="1371600" algn="l">
              <a:spcBef>
                <a:spcPts val="400"/>
              </a:spcBef>
              <a:spcAft>
                <a:spcPts val="0"/>
              </a:spcAft>
              <a:buSzPts val="1300"/>
              <a:buChar char="■"/>
              <a:defRPr sz="2000"/>
            </a:lvl3pPr>
            <a:lvl4pPr indent="-308610" lvl="3" marL="1828800" algn="l">
              <a:spcBef>
                <a:spcPts val="360"/>
              </a:spcBef>
              <a:spcAft>
                <a:spcPts val="0"/>
              </a:spcAft>
              <a:buSzPts val="1260"/>
              <a:buChar char="❑"/>
              <a:defRPr sz="1800"/>
            </a:lvl4pPr>
            <a:lvl5pPr indent="-314325" lvl="4" marL="2286000" algn="l">
              <a:spcBef>
                <a:spcPts val="360"/>
              </a:spcBef>
              <a:spcAft>
                <a:spcPts val="0"/>
              </a:spcAft>
              <a:buSzPts val="1350"/>
              <a:buChar char="▪"/>
              <a:defRPr sz="1800"/>
            </a:lvl5pPr>
            <a:lvl6pPr indent="-314325" lvl="5" marL="2743200" algn="l">
              <a:spcBef>
                <a:spcPts val="360"/>
              </a:spcBef>
              <a:spcAft>
                <a:spcPts val="0"/>
              </a:spcAft>
              <a:buSzPts val="1350"/>
              <a:buChar char="▪"/>
              <a:defRPr sz="1800"/>
            </a:lvl6pPr>
            <a:lvl7pPr indent="-314325" lvl="6" marL="3200400" algn="l">
              <a:spcBef>
                <a:spcPts val="360"/>
              </a:spcBef>
              <a:spcAft>
                <a:spcPts val="0"/>
              </a:spcAft>
              <a:buSzPts val="1350"/>
              <a:buChar char="▪"/>
              <a:defRPr sz="1800"/>
            </a:lvl7pPr>
            <a:lvl8pPr indent="-314325" lvl="7" marL="3657600" algn="l">
              <a:spcBef>
                <a:spcPts val="360"/>
              </a:spcBef>
              <a:spcAft>
                <a:spcPts val="0"/>
              </a:spcAft>
              <a:buSzPts val="1350"/>
              <a:buChar char="▪"/>
              <a:defRPr sz="1800"/>
            </a:lvl8pPr>
            <a:lvl9pPr indent="-314325" lvl="8" marL="4114800" algn="l">
              <a:spcBef>
                <a:spcPts val="360"/>
              </a:spcBef>
              <a:spcAft>
                <a:spcPts val="0"/>
              </a:spcAft>
              <a:buSzPts val="1350"/>
              <a:buChar char="▪"/>
              <a:defRPr sz="1800"/>
            </a:lvl9pPr>
          </a:lstStyle>
          <a:p/>
        </p:txBody>
      </p:sp>
      <p:sp>
        <p:nvSpPr>
          <p:cNvPr id="80" name="Google Shape;80;p27"/>
          <p:cNvSpPr txBox="1"/>
          <p:nvPr>
            <p:ph idx="2" type="body"/>
          </p:nvPr>
        </p:nvSpPr>
        <p:spPr>
          <a:xfrm>
            <a:off x="4648200" y="1600200"/>
            <a:ext cx="4038600" cy="4530725"/>
          </a:xfrm>
          <a:prstGeom prst="rect">
            <a:avLst/>
          </a:prstGeom>
          <a:noFill/>
          <a:ln>
            <a:noFill/>
          </a:ln>
        </p:spPr>
        <p:txBody>
          <a:bodyPr anchorCtr="0" anchor="t" bIns="45700" lIns="91425" spcFirstLastPara="1" rIns="91425" wrap="square" tIns="45700">
            <a:noAutofit/>
          </a:bodyPr>
          <a:lstStyle>
            <a:lvl1pPr indent="-344170" lvl="0" marL="457200" algn="l">
              <a:spcBef>
                <a:spcPts val="560"/>
              </a:spcBef>
              <a:spcAft>
                <a:spcPts val="0"/>
              </a:spcAft>
              <a:buSzPts val="1820"/>
              <a:buChar char="■"/>
              <a:defRPr sz="2800"/>
            </a:lvl1pPr>
            <a:lvl2pPr indent="-320040" lvl="1" marL="914400" algn="l">
              <a:spcBef>
                <a:spcPts val="480"/>
              </a:spcBef>
              <a:spcAft>
                <a:spcPts val="0"/>
              </a:spcAft>
              <a:buSzPts val="1440"/>
              <a:buChar char="❑"/>
              <a:defRPr sz="2400"/>
            </a:lvl2pPr>
            <a:lvl3pPr indent="-311150" lvl="2" marL="1371600" algn="l">
              <a:spcBef>
                <a:spcPts val="400"/>
              </a:spcBef>
              <a:spcAft>
                <a:spcPts val="0"/>
              </a:spcAft>
              <a:buSzPts val="1300"/>
              <a:buChar char="■"/>
              <a:defRPr sz="2000"/>
            </a:lvl3pPr>
            <a:lvl4pPr indent="-308610" lvl="3" marL="1828800" algn="l">
              <a:spcBef>
                <a:spcPts val="360"/>
              </a:spcBef>
              <a:spcAft>
                <a:spcPts val="0"/>
              </a:spcAft>
              <a:buSzPts val="1260"/>
              <a:buChar char="❑"/>
              <a:defRPr sz="1800"/>
            </a:lvl4pPr>
            <a:lvl5pPr indent="-314325" lvl="4" marL="2286000" algn="l">
              <a:spcBef>
                <a:spcPts val="360"/>
              </a:spcBef>
              <a:spcAft>
                <a:spcPts val="0"/>
              </a:spcAft>
              <a:buSzPts val="1350"/>
              <a:buChar char="▪"/>
              <a:defRPr sz="1800"/>
            </a:lvl5pPr>
            <a:lvl6pPr indent="-314325" lvl="5" marL="2743200" algn="l">
              <a:spcBef>
                <a:spcPts val="360"/>
              </a:spcBef>
              <a:spcAft>
                <a:spcPts val="0"/>
              </a:spcAft>
              <a:buSzPts val="1350"/>
              <a:buChar char="▪"/>
              <a:defRPr sz="1800"/>
            </a:lvl6pPr>
            <a:lvl7pPr indent="-314325" lvl="6" marL="3200400" algn="l">
              <a:spcBef>
                <a:spcPts val="360"/>
              </a:spcBef>
              <a:spcAft>
                <a:spcPts val="0"/>
              </a:spcAft>
              <a:buSzPts val="1350"/>
              <a:buChar char="▪"/>
              <a:defRPr sz="1800"/>
            </a:lvl7pPr>
            <a:lvl8pPr indent="-314325" lvl="7" marL="3657600" algn="l">
              <a:spcBef>
                <a:spcPts val="360"/>
              </a:spcBef>
              <a:spcAft>
                <a:spcPts val="0"/>
              </a:spcAft>
              <a:buSzPts val="1350"/>
              <a:buChar char="▪"/>
              <a:defRPr sz="1800"/>
            </a:lvl8pPr>
            <a:lvl9pPr indent="-314325" lvl="8" marL="4114800" algn="l">
              <a:spcBef>
                <a:spcPts val="360"/>
              </a:spcBef>
              <a:spcAft>
                <a:spcPts val="0"/>
              </a:spcAft>
              <a:buSzPts val="1350"/>
              <a:buChar char="▪"/>
              <a:defRPr sz="1800"/>
            </a:lvl9pPr>
          </a:lstStyle>
          <a:p/>
        </p:txBody>
      </p:sp>
      <p:sp>
        <p:nvSpPr>
          <p:cNvPr id="81" name="Google Shape;81;p27"/>
          <p:cNvSpPr txBox="1"/>
          <p:nvPr>
            <p:ph idx="10" type="dt"/>
          </p:nvPr>
        </p:nvSpPr>
        <p:spPr>
          <a:xfrm>
            <a:off x="457200" y="6243637"/>
            <a:ext cx="2133600" cy="45720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2" name="Google Shape;82;p27"/>
          <p:cNvSpPr txBox="1"/>
          <p:nvPr>
            <p:ph idx="11" type="ftr"/>
          </p:nvPr>
        </p:nvSpPr>
        <p:spPr>
          <a:xfrm>
            <a:off x="3124200" y="6248400"/>
            <a:ext cx="2895600" cy="45720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3" name="Google Shape;83;p27"/>
          <p:cNvSpPr txBox="1"/>
          <p:nvPr>
            <p:ph idx="12" type="sldNum"/>
          </p:nvPr>
        </p:nvSpPr>
        <p:spPr>
          <a:xfrm>
            <a:off x="6553200" y="6243637"/>
            <a:ext cx="2133600" cy="457200"/>
          </a:xfrm>
          <a:prstGeom prst="rect">
            <a:avLst/>
          </a:prstGeom>
          <a:noFill/>
          <a:ln>
            <a:noFill/>
          </a:ln>
        </p:spPr>
        <p:txBody>
          <a:bodyPr anchorCtr="0" anchor="b" bIns="45700" lIns="91425" spcFirstLastPara="1" rIns="91425" wrap="square" tIns="45700">
            <a:noAutofit/>
          </a:bodyPr>
          <a:lstStyle>
            <a:lvl1pPr indent="0" lvl="0" marL="0" marR="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1pPr>
            <a:lvl2pPr indent="0" lvl="1" marL="0" marR="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2pPr>
            <a:lvl3pPr indent="0" lvl="2" marL="0" marR="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3pPr>
            <a:lvl4pPr indent="0" lvl="3" marL="0" marR="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4pPr>
            <a:lvl5pPr indent="0" lvl="4" marL="0" marR="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5pPr>
            <a:lvl6pPr indent="0" lvl="5" marL="0" marR="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6pPr>
            <a:lvl7pPr indent="0" lvl="6" marL="0" marR="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7pPr>
            <a:lvl8pPr indent="0" lvl="7" marL="0" marR="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8pPr>
            <a:lvl9pPr indent="0" lvl="8" marL="0" marR="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Avsnittsrubrik" type="secHead">
  <p:cSld name="SECTION_HEADER">
    <p:spTree>
      <p:nvGrpSpPr>
        <p:cNvPr id="84" name="Shape 84"/>
        <p:cNvGrpSpPr/>
        <p:nvPr/>
      </p:nvGrpSpPr>
      <p:grpSpPr>
        <a:xfrm>
          <a:off x="0" y="0"/>
          <a:ext cx="0" cy="0"/>
          <a:chOff x="0" y="0"/>
          <a:chExt cx="0" cy="0"/>
        </a:xfrm>
      </p:grpSpPr>
      <p:sp>
        <p:nvSpPr>
          <p:cNvPr id="85" name="Google Shape;85;p28"/>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b="1" sz="400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6" name="Google Shape;86;p28"/>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Autofit/>
          </a:bodyPr>
          <a:lstStyle>
            <a:lvl1pPr indent="-228600" lvl="0" marL="457200" algn="l">
              <a:spcBef>
                <a:spcPts val="400"/>
              </a:spcBef>
              <a:spcAft>
                <a:spcPts val="0"/>
              </a:spcAft>
              <a:buSzPts val="1300"/>
              <a:buNone/>
              <a:defRPr sz="2000"/>
            </a:lvl1pPr>
            <a:lvl2pPr indent="-228600" lvl="1" marL="914400" algn="l">
              <a:spcBef>
                <a:spcPts val="360"/>
              </a:spcBef>
              <a:spcAft>
                <a:spcPts val="0"/>
              </a:spcAft>
              <a:buSzPts val="1080"/>
              <a:buNone/>
              <a:defRPr sz="1800"/>
            </a:lvl2pPr>
            <a:lvl3pPr indent="-228600" lvl="2" marL="1371600" algn="l">
              <a:spcBef>
                <a:spcPts val="320"/>
              </a:spcBef>
              <a:spcAft>
                <a:spcPts val="0"/>
              </a:spcAft>
              <a:buSzPts val="1040"/>
              <a:buNone/>
              <a:defRPr sz="1600"/>
            </a:lvl3pPr>
            <a:lvl4pPr indent="-228600" lvl="3" marL="1828800" algn="l">
              <a:spcBef>
                <a:spcPts val="280"/>
              </a:spcBef>
              <a:spcAft>
                <a:spcPts val="0"/>
              </a:spcAft>
              <a:buSzPts val="980"/>
              <a:buNone/>
              <a:defRPr sz="1400"/>
            </a:lvl4pPr>
            <a:lvl5pPr indent="-228600" lvl="4" marL="2286000" algn="l">
              <a:spcBef>
                <a:spcPts val="280"/>
              </a:spcBef>
              <a:spcAft>
                <a:spcPts val="0"/>
              </a:spcAft>
              <a:buSzPts val="1050"/>
              <a:buNone/>
              <a:defRPr sz="1400"/>
            </a:lvl5pPr>
            <a:lvl6pPr indent="-228600" lvl="5" marL="2743200" algn="l">
              <a:spcBef>
                <a:spcPts val="280"/>
              </a:spcBef>
              <a:spcAft>
                <a:spcPts val="0"/>
              </a:spcAft>
              <a:buSzPts val="1050"/>
              <a:buNone/>
              <a:defRPr sz="1400"/>
            </a:lvl6pPr>
            <a:lvl7pPr indent="-228600" lvl="6" marL="3200400" algn="l">
              <a:spcBef>
                <a:spcPts val="280"/>
              </a:spcBef>
              <a:spcAft>
                <a:spcPts val="0"/>
              </a:spcAft>
              <a:buSzPts val="1050"/>
              <a:buNone/>
              <a:defRPr sz="1400"/>
            </a:lvl7pPr>
            <a:lvl8pPr indent="-228600" lvl="7" marL="3657600" algn="l">
              <a:spcBef>
                <a:spcPts val="280"/>
              </a:spcBef>
              <a:spcAft>
                <a:spcPts val="0"/>
              </a:spcAft>
              <a:buSzPts val="1050"/>
              <a:buNone/>
              <a:defRPr sz="1400"/>
            </a:lvl8pPr>
            <a:lvl9pPr indent="-228600" lvl="8" marL="4114800" algn="l">
              <a:spcBef>
                <a:spcPts val="280"/>
              </a:spcBef>
              <a:spcAft>
                <a:spcPts val="0"/>
              </a:spcAft>
              <a:buSzPts val="1050"/>
              <a:buNone/>
              <a:defRPr sz="1400"/>
            </a:lvl9pPr>
          </a:lstStyle>
          <a:p/>
        </p:txBody>
      </p:sp>
      <p:sp>
        <p:nvSpPr>
          <p:cNvPr id="87" name="Google Shape;87;p28"/>
          <p:cNvSpPr txBox="1"/>
          <p:nvPr>
            <p:ph idx="10" type="dt"/>
          </p:nvPr>
        </p:nvSpPr>
        <p:spPr>
          <a:xfrm>
            <a:off x="457200" y="6243637"/>
            <a:ext cx="2133600" cy="45720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8" name="Google Shape;88;p28"/>
          <p:cNvSpPr txBox="1"/>
          <p:nvPr>
            <p:ph idx="11" type="ftr"/>
          </p:nvPr>
        </p:nvSpPr>
        <p:spPr>
          <a:xfrm>
            <a:off x="3124200" y="6248400"/>
            <a:ext cx="2895600" cy="45720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9" name="Google Shape;89;p28"/>
          <p:cNvSpPr txBox="1"/>
          <p:nvPr>
            <p:ph idx="12" type="sldNum"/>
          </p:nvPr>
        </p:nvSpPr>
        <p:spPr>
          <a:xfrm>
            <a:off x="6553200" y="6243637"/>
            <a:ext cx="2133600" cy="457200"/>
          </a:xfrm>
          <a:prstGeom prst="rect">
            <a:avLst/>
          </a:prstGeom>
          <a:noFill/>
          <a:ln>
            <a:noFill/>
          </a:ln>
        </p:spPr>
        <p:txBody>
          <a:bodyPr anchorCtr="0" anchor="b" bIns="45700" lIns="91425" spcFirstLastPara="1" rIns="91425" wrap="square" tIns="45700">
            <a:noAutofit/>
          </a:bodyPr>
          <a:lstStyle>
            <a:lvl1pPr indent="0" lvl="0" marL="0" marR="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1pPr>
            <a:lvl2pPr indent="0" lvl="1" marL="0" marR="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2pPr>
            <a:lvl3pPr indent="0" lvl="2" marL="0" marR="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3pPr>
            <a:lvl4pPr indent="0" lvl="3" marL="0" marR="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4pPr>
            <a:lvl5pPr indent="0" lvl="4" marL="0" marR="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5pPr>
            <a:lvl6pPr indent="0" lvl="5" marL="0" marR="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6pPr>
            <a:lvl7pPr indent="0" lvl="6" marL="0" marR="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7pPr>
            <a:lvl8pPr indent="0" lvl="7" marL="0" marR="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8pPr>
            <a:lvl9pPr indent="0" lvl="8" marL="0" marR="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Rubrik och innehåll" type="obj">
  <p:cSld name="OBJECT">
    <p:spTree>
      <p:nvGrpSpPr>
        <p:cNvPr id="27" name="Shape 27"/>
        <p:cNvGrpSpPr/>
        <p:nvPr/>
      </p:nvGrpSpPr>
      <p:grpSpPr>
        <a:xfrm>
          <a:off x="0" y="0"/>
          <a:ext cx="0" cy="0"/>
          <a:chOff x="0" y="0"/>
          <a:chExt cx="0" cy="0"/>
        </a:xfrm>
      </p:grpSpPr>
      <p:sp>
        <p:nvSpPr>
          <p:cNvPr id="28" name="Google Shape;28;p19"/>
          <p:cNvSpPr txBox="1"/>
          <p:nvPr>
            <p:ph type="title"/>
          </p:nvPr>
        </p:nvSpPr>
        <p:spPr>
          <a:xfrm>
            <a:off x="457200" y="277812"/>
            <a:ext cx="8229600" cy="1139825"/>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9" name="Google Shape;29;p19"/>
          <p:cNvSpPr txBox="1"/>
          <p:nvPr>
            <p:ph idx="1" type="body"/>
          </p:nvPr>
        </p:nvSpPr>
        <p:spPr>
          <a:xfrm>
            <a:off x="457200" y="1600200"/>
            <a:ext cx="8229600" cy="4530725"/>
          </a:xfrm>
          <a:prstGeom prst="rect">
            <a:avLst/>
          </a:prstGeom>
          <a:noFill/>
          <a:ln>
            <a:noFill/>
          </a:ln>
        </p:spPr>
        <p:txBody>
          <a:bodyPr anchorCtr="0" anchor="t" bIns="45700" lIns="91425" spcFirstLastPara="1" rIns="91425" wrap="square" tIns="45700">
            <a:noAutofit/>
          </a:bodyPr>
          <a:lstStyle>
            <a:lvl1pPr indent="-302895" lvl="0" marL="457200" algn="l">
              <a:spcBef>
                <a:spcPts val="360"/>
              </a:spcBef>
              <a:spcAft>
                <a:spcPts val="0"/>
              </a:spcAft>
              <a:buSzPts val="1170"/>
              <a:buChar char="■"/>
              <a:defRPr/>
            </a:lvl1pPr>
            <a:lvl2pPr indent="-297180" lvl="1" marL="914400" algn="l">
              <a:spcBef>
                <a:spcPts val="360"/>
              </a:spcBef>
              <a:spcAft>
                <a:spcPts val="0"/>
              </a:spcAft>
              <a:buSzPts val="1080"/>
              <a:buChar char="❑"/>
              <a:defRPr/>
            </a:lvl2pPr>
            <a:lvl3pPr indent="-302894" lvl="2" marL="1371600" algn="l">
              <a:spcBef>
                <a:spcPts val="360"/>
              </a:spcBef>
              <a:spcAft>
                <a:spcPts val="0"/>
              </a:spcAft>
              <a:buSzPts val="1170"/>
              <a:buChar char="■"/>
              <a:defRPr/>
            </a:lvl3pPr>
            <a:lvl4pPr indent="-308610" lvl="3" marL="1828800" algn="l">
              <a:spcBef>
                <a:spcPts val="360"/>
              </a:spcBef>
              <a:spcAft>
                <a:spcPts val="0"/>
              </a:spcAft>
              <a:buSzPts val="1260"/>
              <a:buChar char="❑"/>
              <a:defRPr/>
            </a:lvl4pPr>
            <a:lvl5pPr indent="-314325" lvl="4" marL="2286000" algn="l">
              <a:spcBef>
                <a:spcPts val="360"/>
              </a:spcBef>
              <a:spcAft>
                <a:spcPts val="0"/>
              </a:spcAft>
              <a:buSzPts val="1350"/>
              <a:buChar char="▪"/>
              <a:defRPr/>
            </a:lvl5pPr>
            <a:lvl6pPr indent="-314325" lvl="5" marL="2743200" algn="l">
              <a:spcBef>
                <a:spcPts val="360"/>
              </a:spcBef>
              <a:spcAft>
                <a:spcPts val="0"/>
              </a:spcAft>
              <a:buSzPts val="1350"/>
              <a:buChar char="▪"/>
              <a:defRPr/>
            </a:lvl6pPr>
            <a:lvl7pPr indent="-314325" lvl="6" marL="3200400" algn="l">
              <a:spcBef>
                <a:spcPts val="360"/>
              </a:spcBef>
              <a:spcAft>
                <a:spcPts val="0"/>
              </a:spcAft>
              <a:buSzPts val="1350"/>
              <a:buChar char="▪"/>
              <a:defRPr/>
            </a:lvl7pPr>
            <a:lvl8pPr indent="-314325" lvl="7" marL="3657600" algn="l">
              <a:spcBef>
                <a:spcPts val="360"/>
              </a:spcBef>
              <a:spcAft>
                <a:spcPts val="0"/>
              </a:spcAft>
              <a:buSzPts val="1350"/>
              <a:buChar char="▪"/>
              <a:defRPr/>
            </a:lvl8pPr>
            <a:lvl9pPr indent="-314325" lvl="8" marL="4114800" algn="l">
              <a:spcBef>
                <a:spcPts val="360"/>
              </a:spcBef>
              <a:spcAft>
                <a:spcPts val="0"/>
              </a:spcAft>
              <a:buSzPts val="1350"/>
              <a:buChar char="▪"/>
              <a:defRPr/>
            </a:lvl9pPr>
          </a:lstStyle>
          <a:p/>
        </p:txBody>
      </p:sp>
      <p:sp>
        <p:nvSpPr>
          <p:cNvPr id="30" name="Google Shape;30;p19"/>
          <p:cNvSpPr txBox="1"/>
          <p:nvPr>
            <p:ph idx="10" type="dt"/>
          </p:nvPr>
        </p:nvSpPr>
        <p:spPr>
          <a:xfrm>
            <a:off x="457200" y="6243637"/>
            <a:ext cx="2133600" cy="45720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1" name="Google Shape;31;p19"/>
          <p:cNvSpPr txBox="1"/>
          <p:nvPr>
            <p:ph idx="11" type="ftr"/>
          </p:nvPr>
        </p:nvSpPr>
        <p:spPr>
          <a:xfrm>
            <a:off x="3124200" y="6248400"/>
            <a:ext cx="2895600" cy="45720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2" name="Google Shape;32;p19"/>
          <p:cNvSpPr txBox="1"/>
          <p:nvPr>
            <p:ph idx="12" type="sldNum"/>
          </p:nvPr>
        </p:nvSpPr>
        <p:spPr>
          <a:xfrm>
            <a:off x="6553200" y="6243637"/>
            <a:ext cx="2133600" cy="457200"/>
          </a:xfrm>
          <a:prstGeom prst="rect">
            <a:avLst/>
          </a:prstGeom>
          <a:noFill/>
          <a:ln>
            <a:noFill/>
          </a:ln>
        </p:spPr>
        <p:txBody>
          <a:bodyPr anchorCtr="0" anchor="b" bIns="45700" lIns="91425" spcFirstLastPara="1" rIns="91425" wrap="square" tIns="45700">
            <a:noAutofit/>
          </a:bodyPr>
          <a:lstStyle>
            <a:lvl1pPr indent="0" lvl="0" marL="0" marR="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1pPr>
            <a:lvl2pPr indent="0" lvl="1" marL="0" marR="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2pPr>
            <a:lvl3pPr indent="0" lvl="2" marL="0" marR="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3pPr>
            <a:lvl4pPr indent="0" lvl="3" marL="0" marR="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4pPr>
            <a:lvl5pPr indent="0" lvl="4" marL="0" marR="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5pPr>
            <a:lvl6pPr indent="0" lvl="5" marL="0" marR="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6pPr>
            <a:lvl7pPr indent="0" lvl="6" marL="0" marR="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7pPr>
            <a:lvl8pPr indent="0" lvl="7" marL="0" marR="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8pPr>
            <a:lvl9pPr indent="0" lvl="8" marL="0" marR="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om" type="blank">
  <p:cSld name="BLANK">
    <p:spTree>
      <p:nvGrpSpPr>
        <p:cNvPr id="33" name="Shape 33"/>
        <p:cNvGrpSpPr/>
        <p:nvPr/>
      </p:nvGrpSpPr>
      <p:grpSpPr>
        <a:xfrm>
          <a:off x="0" y="0"/>
          <a:ext cx="0" cy="0"/>
          <a:chOff x="0" y="0"/>
          <a:chExt cx="0" cy="0"/>
        </a:xfrm>
      </p:grpSpPr>
      <p:sp>
        <p:nvSpPr>
          <p:cNvPr id="34" name="Google Shape;34;p20"/>
          <p:cNvSpPr txBox="1"/>
          <p:nvPr>
            <p:ph idx="10" type="dt"/>
          </p:nvPr>
        </p:nvSpPr>
        <p:spPr>
          <a:xfrm>
            <a:off x="457200" y="6243637"/>
            <a:ext cx="2133600" cy="45720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20"/>
          <p:cNvSpPr txBox="1"/>
          <p:nvPr>
            <p:ph idx="11" type="ftr"/>
          </p:nvPr>
        </p:nvSpPr>
        <p:spPr>
          <a:xfrm>
            <a:off x="3124200" y="6248400"/>
            <a:ext cx="2895600" cy="45720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6" name="Google Shape;36;p20"/>
          <p:cNvSpPr txBox="1"/>
          <p:nvPr>
            <p:ph idx="12" type="sldNum"/>
          </p:nvPr>
        </p:nvSpPr>
        <p:spPr>
          <a:xfrm>
            <a:off x="6553200" y="6243637"/>
            <a:ext cx="2133600" cy="457200"/>
          </a:xfrm>
          <a:prstGeom prst="rect">
            <a:avLst/>
          </a:prstGeom>
          <a:noFill/>
          <a:ln>
            <a:noFill/>
          </a:ln>
        </p:spPr>
        <p:txBody>
          <a:bodyPr anchorCtr="0" anchor="b" bIns="45700" lIns="91425" spcFirstLastPara="1" rIns="91425" wrap="square" tIns="45700">
            <a:noAutofit/>
          </a:bodyPr>
          <a:lstStyle>
            <a:lvl1pPr indent="0" lvl="0" marL="0" marR="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1pPr>
            <a:lvl2pPr indent="0" lvl="1" marL="0" marR="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2pPr>
            <a:lvl3pPr indent="0" lvl="2" marL="0" marR="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3pPr>
            <a:lvl4pPr indent="0" lvl="3" marL="0" marR="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4pPr>
            <a:lvl5pPr indent="0" lvl="4" marL="0" marR="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5pPr>
            <a:lvl6pPr indent="0" lvl="5" marL="0" marR="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6pPr>
            <a:lvl7pPr indent="0" lvl="6" marL="0" marR="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7pPr>
            <a:lvl8pPr indent="0" lvl="7" marL="0" marR="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8pPr>
            <a:lvl9pPr indent="0" lvl="8" marL="0" marR="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Lodrät rubrik och text" type="vertTitleAndTx">
  <p:cSld name="VERTICAL_TITLE_AND_VERTICAL_TEXT">
    <p:spTree>
      <p:nvGrpSpPr>
        <p:cNvPr id="37" name="Shape 37"/>
        <p:cNvGrpSpPr/>
        <p:nvPr/>
      </p:nvGrpSpPr>
      <p:grpSpPr>
        <a:xfrm>
          <a:off x="0" y="0"/>
          <a:ext cx="0" cy="0"/>
          <a:chOff x="0" y="0"/>
          <a:chExt cx="0" cy="0"/>
        </a:xfrm>
      </p:grpSpPr>
      <p:sp>
        <p:nvSpPr>
          <p:cNvPr id="38" name="Google Shape;38;p21"/>
          <p:cNvSpPr txBox="1"/>
          <p:nvPr>
            <p:ph type="title"/>
          </p:nvPr>
        </p:nvSpPr>
        <p:spPr>
          <a:xfrm rot="5400000">
            <a:off x="4731544" y="2175669"/>
            <a:ext cx="5853112" cy="205740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21"/>
          <p:cNvSpPr txBox="1"/>
          <p:nvPr>
            <p:ph idx="1" type="body"/>
          </p:nvPr>
        </p:nvSpPr>
        <p:spPr>
          <a:xfrm rot="5400000">
            <a:off x="540544" y="194469"/>
            <a:ext cx="5853112" cy="6019800"/>
          </a:xfrm>
          <a:prstGeom prst="rect">
            <a:avLst/>
          </a:prstGeom>
          <a:noFill/>
          <a:ln>
            <a:noFill/>
          </a:ln>
        </p:spPr>
        <p:txBody>
          <a:bodyPr anchorCtr="0" anchor="t" bIns="45700" lIns="91425" spcFirstLastPara="1" rIns="91425" wrap="square" tIns="45700">
            <a:noAutofit/>
          </a:bodyPr>
          <a:lstStyle>
            <a:lvl1pPr indent="-302895" lvl="0" marL="457200" algn="l">
              <a:spcBef>
                <a:spcPts val="360"/>
              </a:spcBef>
              <a:spcAft>
                <a:spcPts val="0"/>
              </a:spcAft>
              <a:buSzPts val="1170"/>
              <a:buChar char="■"/>
              <a:defRPr/>
            </a:lvl1pPr>
            <a:lvl2pPr indent="-297180" lvl="1" marL="914400" algn="l">
              <a:spcBef>
                <a:spcPts val="360"/>
              </a:spcBef>
              <a:spcAft>
                <a:spcPts val="0"/>
              </a:spcAft>
              <a:buSzPts val="1080"/>
              <a:buChar char="❑"/>
              <a:defRPr/>
            </a:lvl2pPr>
            <a:lvl3pPr indent="-302894" lvl="2" marL="1371600" algn="l">
              <a:spcBef>
                <a:spcPts val="360"/>
              </a:spcBef>
              <a:spcAft>
                <a:spcPts val="0"/>
              </a:spcAft>
              <a:buSzPts val="1170"/>
              <a:buChar char="■"/>
              <a:defRPr/>
            </a:lvl3pPr>
            <a:lvl4pPr indent="-308610" lvl="3" marL="1828800" algn="l">
              <a:spcBef>
                <a:spcPts val="360"/>
              </a:spcBef>
              <a:spcAft>
                <a:spcPts val="0"/>
              </a:spcAft>
              <a:buSzPts val="1260"/>
              <a:buChar char="❑"/>
              <a:defRPr/>
            </a:lvl4pPr>
            <a:lvl5pPr indent="-314325" lvl="4" marL="2286000" algn="l">
              <a:spcBef>
                <a:spcPts val="360"/>
              </a:spcBef>
              <a:spcAft>
                <a:spcPts val="0"/>
              </a:spcAft>
              <a:buSzPts val="1350"/>
              <a:buChar char="▪"/>
              <a:defRPr/>
            </a:lvl5pPr>
            <a:lvl6pPr indent="-314325" lvl="5" marL="2743200" algn="l">
              <a:spcBef>
                <a:spcPts val="360"/>
              </a:spcBef>
              <a:spcAft>
                <a:spcPts val="0"/>
              </a:spcAft>
              <a:buSzPts val="1350"/>
              <a:buChar char="▪"/>
              <a:defRPr/>
            </a:lvl6pPr>
            <a:lvl7pPr indent="-314325" lvl="6" marL="3200400" algn="l">
              <a:spcBef>
                <a:spcPts val="360"/>
              </a:spcBef>
              <a:spcAft>
                <a:spcPts val="0"/>
              </a:spcAft>
              <a:buSzPts val="1350"/>
              <a:buChar char="▪"/>
              <a:defRPr/>
            </a:lvl7pPr>
            <a:lvl8pPr indent="-314325" lvl="7" marL="3657600" algn="l">
              <a:spcBef>
                <a:spcPts val="360"/>
              </a:spcBef>
              <a:spcAft>
                <a:spcPts val="0"/>
              </a:spcAft>
              <a:buSzPts val="1350"/>
              <a:buChar char="▪"/>
              <a:defRPr/>
            </a:lvl8pPr>
            <a:lvl9pPr indent="-314325" lvl="8" marL="4114800" algn="l">
              <a:spcBef>
                <a:spcPts val="360"/>
              </a:spcBef>
              <a:spcAft>
                <a:spcPts val="0"/>
              </a:spcAft>
              <a:buSzPts val="1350"/>
              <a:buChar char="▪"/>
              <a:defRPr/>
            </a:lvl9pPr>
          </a:lstStyle>
          <a:p/>
        </p:txBody>
      </p:sp>
      <p:sp>
        <p:nvSpPr>
          <p:cNvPr id="40" name="Google Shape;40;p21"/>
          <p:cNvSpPr txBox="1"/>
          <p:nvPr>
            <p:ph idx="10" type="dt"/>
          </p:nvPr>
        </p:nvSpPr>
        <p:spPr>
          <a:xfrm>
            <a:off x="457200" y="6243637"/>
            <a:ext cx="2133600" cy="45720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1" name="Google Shape;41;p21"/>
          <p:cNvSpPr txBox="1"/>
          <p:nvPr>
            <p:ph idx="11" type="ftr"/>
          </p:nvPr>
        </p:nvSpPr>
        <p:spPr>
          <a:xfrm>
            <a:off x="3124200" y="6248400"/>
            <a:ext cx="2895600" cy="45720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2" name="Google Shape;42;p21"/>
          <p:cNvSpPr txBox="1"/>
          <p:nvPr>
            <p:ph idx="12" type="sldNum"/>
          </p:nvPr>
        </p:nvSpPr>
        <p:spPr>
          <a:xfrm>
            <a:off x="6553200" y="6243637"/>
            <a:ext cx="2133600" cy="457200"/>
          </a:xfrm>
          <a:prstGeom prst="rect">
            <a:avLst/>
          </a:prstGeom>
          <a:noFill/>
          <a:ln>
            <a:noFill/>
          </a:ln>
        </p:spPr>
        <p:txBody>
          <a:bodyPr anchorCtr="0" anchor="b" bIns="45700" lIns="91425" spcFirstLastPara="1" rIns="91425" wrap="square" tIns="45700">
            <a:noAutofit/>
          </a:bodyPr>
          <a:lstStyle>
            <a:lvl1pPr indent="0" lvl="0" marL="0" marR="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1pPr>
            <a:lvl2pPr indent="0" lvl="1" marL="0" marR="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2pPr>
            <a:lvl3pPr indent="0" lvl="2" marL="0" marR="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3pPr>
            <a:lvl4pPr indent="0" lvl="3" marL="0" marR="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4pPr>
            <a:lvl5pPr indent="0" lvl="4" marL="0" marR="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5pPr>
            <a:lvl6pPr indent="0" lvl="5" marL="0" marR="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6pPr>
            <a:lvl7pPr indent="0" lvl="6" marL="0" marR="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7pPr>
            <a:lvl8pPr indent="0" lvl="7" marL="0" marR="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8pPr>
            <a:lvl9pPr indent="0" lvl="8" marL="0" marR="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Rubrik och lodrät text" type="vertTx">
  <p:cSld name="VERTICAL_TEXT">
    <p:spTree>
      <p:nvGrpSpPr>
        <p:cNvPr id="43" name="Shape 43"/>
        <p:cNvGrpSpPr/>
        <p:nvPr/>
      </p:nvGrpSpPr>
      <p:grpSpPr>
        <a:xfrm>
          <a:off x="0" y="0"/>
          <a:ext cx="0" cy="0"/>
          <a:chOff x="0" y="0"/>
          <a:chExt cx="0" cy="0"/>
        </a:xfrm>
      </p:grpSpPr>
      <p:sp>
        <p:nvSpPr>
          <p:cNvPr id="44" name="Google Shape;44;p22"/>
          <p:cNvSpPr txBox="1"/>
          <p:nvPr>
            <p:ph type="title"/>
          </p:nvPr>
        </p:nvSpPr>
        <p:spPr>
          <a:xfrm>
            <a:off x="457200" y="277812"/>
            <a:ext cx="8229600" cy="1139825"/>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5" name="Google Shape;45;p22"/>
          <p:cNvSpPr txBox="1"/>
          <p:nvPr>
            <p:ph idx="1" type="body"/>
          </p:nvPr>
        </p:nvSpPr>
        <p:spPr>
          <a:xfrm rot="5400000">
            <a:off x="2306638" y="-249237"/>
            <a:ext cx="4530725" cy="8229600"/>
          </a:xfrm>
          <a:prstGeom prst="rect">
            <a:avLst/>
          </a:prstGeom>
          <a:noFill/>
          <a:ln>
            <a:noFill/>
          </a:ln>
        </p:spPr>
        <p:txBody>
          <a:bodyPr anchorCtr="0" anchor="t" bIns="45700" lIns="91425" spcFirstLastPara="1" rIns="91425" wrap="square" tIns="45700">
            <a:noAutofit/>
          </a:bodyPr>
          <a:lstStyle>
            <a:lvl1pPr indent="-302895" lvl="0" marL="457200" algn="l">
              <a:spcBef>
                <a:spcPts val="360"/>
              </a:spcBef>
              <a:spcAft>
                <a:spcPts val="0"/>
              </a:spcAft>
              <a:buSzPts val="1170"/>
              <a:buChar char="■"/>
              <a:defRPr/>
            </a:lvl1pPr>
            <a:lvl2pPr indent="-297180" lvl="1" marL="914400" algn="l">
              <a:spcBef>
                <a:spcPts val="360"/>
              </a:spcBef>
              <a:spcAft>
                <a:spcPts val="0"/>
              </a:spcAft>
              <a:buSzPts val="1080"/>
              <a:buChar char="❑"/>
              <a:defRPr/>
            </a:lvl2pPr>
            <a:lvl3pPr indent="-302894" lvl="2" marL="1371600" algn="l">
              <a:spcBef>
                <a:spcPts val="360"/>
              </a:spcBef>
              <a:spcAft>
                <a:spcPts val="0"/>
              </a:spcAft>
              <a:buSzPts val="1170"/>
              <a:buChar char="■"/>
              <a:defRPr/>
            </a:lvl3pPr>
            <a:lvl4pPr indent="-308610" lvl="3" marL="1828800" algn="l">
              <a:spcBef>
                <a:spcPts val="360"/>
              </a:spcBef>
              <a:spcAft>
                <a:spcPts val="0"/>
              </a:spcAft>
              <a:buSzPts val="1260"/>
              <a:buChar char="❑"/>
              <a:defRPr/>
            </a:lvl4pPr>
            <a:lvl5pPr indent="-314325" lvl="4" marL="2286000" algn="l">
              <a:spcBef>
                <a:spcPts val="360"/>
              </a:spcBef>
              <a:spcAft>
                <a:spcPts val="0"/>
              </a:spcAft>
              <a:buSzPts val="1350"/>
              <a:buChar char="▪"/>
              <a:defRPr/>
            </a:lvl5pPr>
            <a:lvl6pPr indent="-314325" lvl="5" marL="2743200" algn="l">
              <a:spcBef>
                <a:spcPts val="360"/>
              </a:spcBef>
              <a:spcAft>
                <a:spcPts val="0"/>
              </a:spcAft>
              <a:buSzPts val="1350"/>
              <a:buChar char="▪"/>
              <a:defRPr/>
            </a:lvl6pPr>
            <a:lvl7pPr indent="-314325" lvl="6" marL="3200400" algn="l">
              <a:spcBef>
                <a:spcPts val="360"/>
              </a:spcBef>
              <a:spcAft>
                <a:spcPts val="0"/>
              </a:spcAft>
              <a:buSzPts val="1350"/>
              <a:buChar char="▪"/>
              <a:defRPr/>
            </a:lvl7pPr>
            <a:lvl8pPr indent="-314325" lvl="7" marL="3657600" algn="l">
              <a:spcBef>
                <a:spcPts val="360"/>
              </a:spcBef>
              <a:spcAft>
                <a:spcPts val="0"/>
              </a:spcAft>
              <a:buSzPts val="1350"/>
              <a:buChar char="▪"/>
              <a:defRPr/>
            </a:lvl8pPr>
            <a:lvl9pPr indent="-314325" lvl="8" marL="4114800" algn="l">
              <a:spcBef>
                <a:spcPts val="360"/>
              </a:spcBef>
              <a:spcAft>
                <a:spcPts val="0"/>
              </a:spcAft>
              <a:buSzPts val="1350"/>
              <a:buChar char="▪"/>
              <a:defRPr/>
            </a:lvl9pPr>
          </a:lstStyle>
          <a:p/>
        </p:txBody>
      </p:sp>
      <p:sp>
        <p:nvSpPr>
          <p:cNvPr id="46" name="Google Shape;46;p22"/>
          <p:cNvSpPr txBox="1"/>
          <p:nvPr>
            <p:ph idx="10" type="dt"/>
          </p:nvPr>
        </p:nvSpPr>
        <p:spPr>
          <a:xfrm>
            <a:off x="457200" y="6243637"/>
            <a:ext cx="2133600" cy="45720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22"/>
          <p:cNvSpPr txBox="1"/>
          <p:nvPr>
            <p:ph idx="11" type="ftr"/>
          </p:nvPr>
        </p:nvSpPr>
        <p:spPr>
          <a:xfrm>
            <a:off x="3124200" y="6248400"/>
            <a:ext cx="2895600" cy="45720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 name="Google Shape;48;p22"/>
          <p:cNvSpPr txBox="1"/>
          <p:nvPr>
            <p:ph idx="12" type="sldNum"/>
          </p:nvPr>
        </p:nvSpPr>
        <p:spPr>
          <a:xfrm>
            <a:off x="6553200" y="6243637"/>
            <a:ext cx="2133600" cy="457200"/>
          </a:xfrm>
          <a:prstGeom prst="rect">
            <a:avLst/>
          </a:prstGeom>
          <a:noFill/>
          <a:ln>
            <a:noFill/>
          </a:ln>
        </p:spPr>
        <p:txBody>
          <a:bodyPr anchorCtr="0" anchor="b" bIns="45700" lIns="91425" spcFirstLastPara="1" rIns="91425" wrap="square" tIns="45700">
            <a:noAutofit/>
          </a:bodyPr>
          <a:lstStyle>
            <a:lvl1pPr indent="0" lvl="0" marL="0" marR="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1pPr>
            <a:lvl2pPr indent="0" lvl="1" marL="0" marR="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2pPr>
            <a:lvl3pPr indent="0" lvl="2" marL="0" marR="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3pPr>
            <a:lvl4pPr indent="0" lvl="3" marL="0" marR="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4pPr>
            <a:lvl5pPr indent="0" lvl="4" marL="0" marR="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5pPr>
            <a:lvl6pPr indent="0" lvl="5" marL="0" marR="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6pPr>
            <a:lvl7pPr indent="0" lvl="6" marL="0" marR="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7pPr>
            <a:lvl8pPr indent="0" lvl="7" marL="0" marR="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8pPr>
            <a:lvl9pPr indent="0" lvl="8" marL="0" marR="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ld med bildtext" type="picTx">
  <p:cSld name="PICTURE_WITH_CAPTION_TEXT">
    <p:spTree>
      <p:nvGrpSpPr>
        <p:cNvPr id="49" name="Shape 49"/>
        <p:cNvGrpSpPr/>
        <p:nvPr/>
      </p:nvGrpSpPr>
      <p:grpSpPr>
        <a:xfrm>
          <a:off x="0" y="0"/>
          <a:ext cx="0" cy="0"/>
          <a:chOff x="0" y="0"/>
          <a:chExt cx="0" cy="0"/>
        </a:xfrm>
      </p:grpSpPr>
      <p:sp>
        <p:nvSpPr>
          <p:cNvPr id="50" name="Google Shape;50;p23"/>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b="1" sz="20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1" name="Google Shape;51;p23"/>
          <p:cNvSpPr/>
          <p:nvPr>
            <p:ph idx="2" type="pic"/>
          </p:nvPr>
        </p:nvSpPr>
        <p:spPr>
          <a:xfrm>
            <a:off x="1792288" y="612775"/>
            <a:ext cx="5486400" cy="4114800"/>
          </a:xfrm>
          <a:prstGeom prst="rect">
            <a:avLst/>
          </a:prstGeom>
          <a:noFill/>
          <a:ln>
            <a:noFill/>
          </a:ln>
        </p:spPr>
      </p:sp>
      <p:sp>
        <p:nvSpPr>
          <p:cNvPr id="52" name="Google Shape;52;p23"/>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SzPts val="910"/>
              <a:buNone/>
              <a:defRPr sz="1400"/>
            </a:lvl1pPr>
            <a:lvl2pPr indent="-228600" lvl="1" marL="914400" algn="l">
              <a:spcBef>
                <a:spcPts val="240"/>
              </a:spcBef>
              <a:spcAft>
                <a:spcPts val="0"/>
              </a:spcAft>
              <a:buSzPts val="720"/>
              <a:buNone/>
              <a:defRPr sz="1200"/>
            </a:lvl2pPr>
            <a:lvl3pPr indent="-228600" lvl="2" marL="1371600" algn="l">
              <a:spcBef>
                <a:spcPts val="200"/>
              </a:spcBef>
              <a:spcAft>
                <a:spcPts val="0"/>
              </a:spcAft>
              <a:buSzPts val="650"/>
              <a:buNone/>
              <a:defRPr sz="1000"/>
            </a:lvl3pPr>
            <a:lvl4pPr indent="-228600" lvl="3" marL="1828800" algn="l">
              <a:spcBef>
                <a:spcPts val="180"/>
              </a:spcBef>
              <a:spcAft>
                <a:spcPts val="0"/>
              </a:spcAft>
              <a:buSzPts val="630"/>
              <a:buNone/>
              <a:defRPr sz="900"/>
            </a:lvl4pPr>
            <a:lvl5pPr indent="-228600" lvl="4" marL="2286000" algn="l">
              <a:spcBef>
                <a:spcPts val="180"/>
              </a:spcBef>
              <a:spcAft>
                <a:spcPts val="0"/>
              </a:spcAft>
              <a:buSzPts val="675"/>
              <a:buNone/>
              <a:defRPr sz="900"/>
            </a:lvl5pPr>
            <a:lvl6pPr indent="-228600" lvl="5" marL="2743200" algn="l">
              <a:spcBef>
                <a:spcPts val="180"/>
              </a:spcBef>
              <a:spcAft>
                <a:spcPts val="0"/>
              </a:spcAft>
              <a:buSzPts val="675"/>
              <a:buNone/>
              <a:defRPr sz="900"/>
            </a:lvl6pPr>
            <a:lvl7pPr indent="-228600" lvl="6" marL="3200400" algn="l">
              <a:spcBef>
                <a:spcPts val="180"/>
              </a:spcBef>
              <a:spcAft>
                <a:spcPts val="0"/>
              </a:spcAft>
              <a:buSzPts val="675"/>
              <a:buNone/>
              <a:defRPr sz="900"/>
            </a:lvl7pPr>
            <a:lvl8pPr indent="-228600" lvl="7" marL="3657600" algn="l">
              <a:spcBef>
                <a:spcPts val="180"/>
              </a:spcBef>
              <a:spcAft>
                <a:spcPts val="0"/>
              </a:spcAft>
              <a:buSzPts val="675"/>
              <a:buNone/>
              <a:defRPr sz="900"/>
            </a:lvl8pPr>
            <a:lvl9pPr indent="-228600" lvl="8" marL="4114800" algn="l">
              <a:spcBef>
                <a:spcPts val="180"/>
              </a:spcBef>
              <a:spcAft>
                <a:spcPts val="0"/>
              </a:spcAft>
              <a:buSzPts val="675"/>
              <a:buNone/>
              <a:defRPr sz="900"/>
            </a:lvl9pPr>
          </a:lstStyle>
          <a:p/>
        </p:txBody>
      </p:sp>
      <p:sp>
        <p:nvSpPr>
          <p:cNvPr id="53" name="Google Shape;53;p23"/>
          <p:cNvSpPr txBox="1"/>
          <p:nvPr>
            <p:ph idx="10" type="dt"/>
          </p:nvPr>
        </p:nvSpPr>
        <p:spPr>
          <a:xfrm>
            <a:off x="457200" y="6243637"/>
            <a:ext cx="2133600" cy="45720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4" name="Google Shape;54;p23"/>
          <p:cNvSpPr txBox="1"/>
          <p:nvPr>
            <p:ph idx="11" type="ftr"/>
          </p:nvPr>
        </p:nvSpPr>
        <p:spPr>
          <a:xfrm>
            <a:off x="3124200" y="6248400"/>
            <a:ext cx="2895600" cy="45720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5" name="Google Shape;55;p23"/>
          <p:cNvSpPr txBox="1"/>
          <p:nvPr>
            <p:ph idx="12" type="sldNum"/>
          </p:nvPr>
        </p:nvSpPr>
        <p:spPr>
          <a:xfrm>
            <a:off x="6553200" y="6243637"/>
            <a:ext cx="2133600" cy="457200"/>
          </a:xfrm>
          <a:prstGeom prst="rect">
            <a:avLst/>
          </a:prstGeom>
          <a:noFill/>
          <a:ln>
            <a:noFill/>
          </a:ln>
        </p:spPr>
        <p:txBody>
          <a:bodyPr anchorCtr="0" anchor="b" bIns="45700" lIns="91425" spcFirstLastPara="1" rIns="91425" wrap="square" tIns="45700">
            <a:noAutofit/>
          </a:bodyPr>
          <a:lstStyle>
            <a:lvl1pPr indent="0" lvl="0" marL="0" marR="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1pPr>
            <a:lvl2pPr indent="0" lvl="1" marL="0" marR="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2pPr>
            <a:lvl3pPr indent="0" lvl="2" marL="0" marR="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3pPr>
            <a:lvl4pPr indent="0" lvl="3" marL="0" marR="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4pPr>
            <a:lvl5pPr indent="0" lvl="4" marL="0" marR="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5pPr>
            <a:lvl6pPr indent="0" lvl="5" marL="0" marR="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6pPr>
            <a:lvl7pPr indent="0" lvl="6" marL="0" marR="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7pPr>
            <a:lvl8pPr indent="0" lvl="7" marL="0" marR="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8pPr>
            <a:lvl9pPr indent="0" lvl="8" marL="0" marR="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Innehåll med bildtext" type="objTx">
  <p:cSld name="OBJECT_WITH_CAPTION_TEXT">
    <p:spTree>
      <p:nvGrpSpPr>
        <p:cNvPr id="56" name="Shape 56"/>
        <p:cNvGrpSpPr/>
        <p:nvPr/>
      </p:nvGrpSpPr>
      <p:grpSpPr>
        <a:xfrm>
          <a:off x="0" y="0"/>
          <a:ext cx="0" cy="0"/>
          <a:chOff x="0" y="0"/>
          <a:chExt cx="0" cy="0"/>
        </a:xfrm>
      </p:grpSpPr>
      <p:sp>
        <p:nvSpPr>
          <p:cNvPr id="57" name="Google Shape;57;p24"/>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b="1" sz="20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8" name="Google Shape;58;p24"/>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Autofit/>
          </a:bodyPr>
          <a:lstStyle>
            <a:lvl1pPr indent="-360680" lvl="0" marL="457200" algn="l">
              <a:spcBef>
                <a:spcPts val="640"/>
              </a:spcBef>
              <a:spcAft>
                <a:spcPts val="0"/>
              </a:spcAft>
              <a:buSzPts val="2080"/>
              <a:buChar char="■"/>
              <a:defRPr sz="3200"/>
            </a:lvl1pPr>
            <a:lvl2pPr indent="-335280" lvl="1" marL="914400" algn="l">
              <a:spcBef>
                <a:spcPts val="560"/>
              </a:spcBef>
              <a:spcAft>
                <a:spcPts val="0"/>
              </a:spcAft>
              <a:buSzPts val="1680"/>
              <a:buChar char="❑"/>
              <a:defRPr sz="2800"/>
            </a:lvl2pPr>
            <a:lvl3pPr indent="-327660" lvl="2" marL="1371600" algn="l">
              <a:spcBef>
                <a:spcPts val="480"/>
              </a:spcBef>
              <a:spcAft>
                <a:spcPts val="0"/>
              </a:spcAft>
              <a:buSzPts val="1560"/>
              <a:buChar char="■"/>
              <a:defRPr sz="2400"/>
            </a:lvl3pPr>
            <a:lvl4pPr indent="-317500" lvl="3" marL="1828800" algn="l">
              <a:spcBef>
                <a:spcPts val="400"/>
              </a:spcBef>
              <a:spcAft>
                <a:spcPts val="0"/>
              </a:spcAft>
              <a:buSzPts val="1400"/>
              <a:buChar char="❑"/>
              <a:defRPr sz="2000"/>
            </a:lvl4pPr>
            <a:lvl5pPr indent="-323850" lvl="4" marL="2286000" algn="l">
              <a:spcBef>
                <a:spcPts val="400"/>
              </a:spcBef>
              <a:spcAft>
                <a:spcPts val="0"/>
              </a:spcAft>
              <a:buSzPts val="1500"/>
              <a:buChar char="▪"/>
              <a:defRPr sz="2000"/>
            </a:lvl5pPr>
            <a:lvl6pPr indent="-323850" lvl="5" marL="2743200" algn="l">
              <a:spcBef>
                <a:spcPts val="400"/>
              </a:spcBef>
              <a:spcAft>
                <a:spcPts val="0"/>
              </a:spcAft>
              <a:buSzPts val="1500"/>
              <a:buChar char="▪"/>
              <a:defRPr sz="2000"/>
            </a:lvl6pPr>
            <a:lvl7pPr indent="-323850" lvl="6" marL="3200400" algn="l">
              <a:spcBef>
                <a:spcPts val="400"/>
              </a:spcBef>
              <a:spcAft>
                <a:spcPts val="0"/>
              </a:spcAft>
              <a:buSzPts val="1500"/>
              <a:buChar char="▪"/>
              <a:defRPr sz="2000"/>
            </a:lvl7pPr>
            <a:lvl8pPr indent="-323850" lvl="7" marL="3657600" algn="l">
              <a:spcBef>
                <a:spcPts val="400"/>
              </a:spcBef>
              <a:spcAft>
                <a:spcPts val="0"/>
              </a:spcAft>
              <a:buSzPts val="1500"/>
              <a:buChar char="▪"/>
              <a:defRPr sz="2000"/>
            </a:lvl8pPr>
            <a:lvl9pPr indent="-323850" lvl="8" marL="4114800" algn="l">
              <a:spcBef>
                <a:spcPts val="400"/>
              </a:spcBef>
              <a:spcAft>
                <a:spcPts val="0"/>
              </a:spcAft>
              <a:buSzPts val="1500"/>
              <a:buChar char="▪"/>
              <a:defRPr sz="2000"/>
            </a:lvl9pPr>
          </a:lstStyle>
          <a:p/>
        </p:txBody>
      </p:sp>
      <p:sp>
        <p:nvSpPr>
          <p:cNvPr id="59" name="Google Shape;59;p24"/>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SzPts val="910"/>
              <a:buNone/>
              <a:defRPr sz="1400"/>
            </a:lvl1pPr>
            <a:lvl2pPr indent="-228600" lvl="1" marL="914400" algn="l">
              <a:spcBef>
                <a:spcPts val="240"/>
              </a:spcBef>
              <a:spcAft>
                <a:spcPts val="0"/>
              </a:spcAft>
              <a:buSzPts val="720"/>
              <a:buNone/>
              <a:defRPr sz="1200"/>
            </a:lvl2pPr>
            <a:lvl3pPr indent="-228600" lvl="2" marL="1371600" algn="l">
              <a:spcBef>
                <a:spcPts val="200"/>
              </a:spcBef>
              <a:spcAft>
                <a:spcPts val="0"/>
              </a:spcAft>
              <a:buSzPts val="650"/>
              <a:buNone/>
              <a:defRPr sz="1000"/>
            </a:lvl3pPr>
            <a:lvl4pPr indent="-228600" lvl="3" marL="1828800" algn="l">
              <a:spcBef>
                <a:spcPts val="180"/>
              </a:spcBef>
              <a:spcAft>
                <a:spcPts val="0"/>
              </a:spcAft>
              <a:buSzPts val="630"/>
              <a:buNone/>
              <a:defRPr sz="900"/>
            </a:lvl4pPr>
            <a:lvl5pPr indent="-228600" lvl="4" marL="2286000" algn="l">
              <a:spcBef>
                <a:spcPts val="180"/>
              </a:spcBef>
              <a:spcAft>
                <a:spcPts val="0"/>
              </a:spcAft>
              <a:buSzPts val="675"/>
              <a:buNone/>
              <a:defRPr sz="900"/>
            </a:lvl5pPr>
            <a:lvl6pPr indent="-228600" lvl="5" marL="2743200" algn="l">
              <a:spcBef>
                <a:spcPts val="180"/>
              </a:spcBef>
              <a:spcAft>
                <a:spcPts val="0"/>
              </a:spcAft>
              <a:buSzPts val="675"/>
              <a:buNone/>
              <a:defRPr sz="900"/>
            </a:lvl6pPr>
            <a:lvl7pPr indent="-228600" lvl="6" marL="3200400" algn="l">
              <a:spcBef>
                <a:spcPts val="180"/>
              </a:spcBef>
              <a:spcAft>
                <a:spcPts val="0"/>
              </a:spcAft>
              <a:buSzPts val="675"/>
              <a:buNone/>
              <a:defRPr sz="900"/>
            </a:lvl7pPr>
            <a:lvl8pPr indent="-228600" lvl="7" marL="3657600" algn="l">
              <a:spcBef>
                <a:spcPts val="180"/>
              </a:spcBef>
              <a:spcAft>
                <a:spcPts val="0"/>
              </a:spcAft>
              <a:buSzPts val="675"/>
              <a:buNone/>
              <a:defRPr sz="900"/>
            </a:lvl8pPr>
            <a:lvl9pPr indent="-228600" lvl="8" marL="4114800" algn="l">
              <a:spcBef>
                <a:spcPts val="180"/>
              </a:spcBef>
              <a:spcAft>
                <a:spcPts val="0"/>
              </a:spcAft>
              <a:buSzPts val="675"/>
              <a:buNone/>
              <a:defRPr sz="900"/>
            </a:lvl9pPr>
          </a:lstStyle>
          <a:p/>
        </p:txBody>
      </p:sp>
      <p:sp>
        <p:nvSpPr>
          <p:cNvPr id="60" name="Google Shape;60;p24"/>
          <p:cNvSpPr txBox="1"/>
          <p:nvPr>
            <p:ph idx="10" type="dt"/>
          </p:nvPr>
        </p:nvSpPr>
        <p:spPr>
          <a:xfrm>
            <a:off x="457200" y="6243637"/>
            <a:ext cx="2133600" cy="45720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1" name="Google Shape;61;p24"/>
          <p:cNvSpPr txBox="1"/>
          <p:nvPr>
            <p:ph idx="11" type="ftr"/>
          </p:nvPr>
        </p:nvSpPr>
        <p:spPr>
          <a:xfrm>
            <a:off x="3124200" y="6248400"/>
            <a:ext cx="2895600" cy="45720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2" name="Google Shape;62;p24"/>
          <p:cNvSpPr txBox="1"/>
          <p:nvPr>
            <p:ph idx="12" type="sldNum"/>
          </p:nvPr>
        </p:nvSpPr>
        <p:spPr>
          <a:xfrm>
            <a:off x="6553200" y="6243637"/>
            <a:ext cx="2133600" cy="457200"/>
          </a:xfrm>
          <a:prstGeom prst="rect">
            <a:avLst/>
          </a:prstGeom>
          <a:noFill/>
          <a:ln>
            <a:noFill/>
          </a:ln>
        </p:spPr>
        <p:txBody>
          <a:bodyPr anchorCtr="0" anchor="b" bIns="45700" lIns="91425" spcFirstLastPara="1" rIns="91425" wrap="square" tIns="45700">
            <a:noAutofit/>
          </a:bodyPr>
          <a:lstStyle>
            <a:lvl1pPr indent="0" lvl="0" marL="0" marR="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1pPr>
            <a:lvl2pPr indent="0" lvl="1" marL="0" marR="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2pPr>
            <a:lvl3pPr indent="0" lvl="2" marL="0" marR="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3pPr>
            <a:lvl4pPr indent="0" lvl="3" marL="0" marR="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4pPr>
            <a:lvl5pPr indent="0" lvl="4" marL="0" marR="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5pPr>
            <a:lvl6pPr indent="0" lvl="5" marL="0" marR="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6pPr>
            <a:lvl7pPr indent="0" lvl="6" marL="0" marR="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7pPr>
            <a:lvl8pPr indent="0" lvl="7" marL="0" marR="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8pPr>
            <a:lvl9pPr indent="0" lvl="8" marL="0" marR="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Endast rubrik" type="titleOnly">
  <p:cSld name="TITLE_ONLY">
    <p:spTree>
      <p:nvGrpSpPr>
        <p:cNvPr id="63" name="Shape 63"/>
        <p:cNvGrpSpPr/>
        <p:nvPr/>
      </p:nvGrpSpPr>
      <p:grpSpPr>
        <a:xfrm>
          <a:off x="0" y="0"/>
          <a:ext cx="0" cy="0"/>
          <a:chOff x="0" y="0"/>
          <a:chExt cx="0" cy="0"/>
        </a:xfrm>
      </p:grpSpPr>
      <p:sp>
        <p:nvSpPr>
          <p:cNvPr id="64" name="Google Shape;64;p25"/>
          <p:cNvSpPr txBox="1"/>
          <p:nvPr>
            <p:ph type="title"/>
          </p:nvPr>
        </p:nvSpPr>
        <p:spPr>
          <a:xfrm>
            <a:off x="457200" y="277812"/>
            <a:ext cx="8229600" cy="1139825"/>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5" name="Google Shape;65;p25"/>
          <p:cNvSpPr txBox="1"/>
          <p:nvPr>
            <p:ph idx="10" type="dt"/>
          </p:nvPr>
        </p:nvSpPr>
        <p:spPr>
          <a:xfrm>
            <a:off x="457200" y="6243637"/>
            <a:ext cx="2133600" cy="45720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6" name="Google Shape;66;p25"/>
          <p:cNvSpPr txBox="1"/>
          <p:nvPr>
            <p:ph idx="11" type="ftr"/>
          </p:nvPr>
        </p:nvSpPr>
        <p:spPr>
          <a:xfrm>
            <a:off x="3124200" y="6248400"/>
            <a:ext cx="2895600" cy="45720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7" name="Google Shape;67;p25"/>
          <p:cNvSpPr txBox="1"/>
          <p:nvPr>
            <p:ph idx="12" type="sldNum"/>
          </p:nvPr>
        </p:nvSpPr>
        <p:spPr>
          <a:xfrm>
            <a:off x="6553200" y="6243637"/>
            <a:ext cx="2133600" cy="457200"/>
          </a:xfrm>
          <a:prstGeom prst="rect">
            <a:avLst/>
          </a:prstGeom>
          <a:noFill/>
          <a:ln>
            <a:noFill/>
          </a:ln>
        </p:spPr>
        <p:txBody>
          <a:bodyPr anchorCtr="0" anchor="b" bIns="45700" lIns="91425" spcFirstLastPara="1" rIns="91425" wrap="square" tIns="45700">
            <a:noAutofit/>
          </a:bodyPr>
          <a:lstStyle>
            <a:lvl1pPr indent="0" lvl="0" marL="0" marR="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1pPr>
            <a:lvl2pPr indent="0" lvl="1" marL="0" marR="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2pPr>
            <a:lvl3pPr indent="0" lvl="2" marL="0" marR="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3pPr>
            <a:lvl4pPr indent="0" lvl="3" marL="0" marR="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4pPr>
            <a:lvl5pPr indent="0" lvl="4" marL="0" marR="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5pPr>
            <a:lvl6pPr indent="0" lvl="5" marL="0" marR="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6pPr>
            <a:lvl7pPr indent="0" lvl="6" marL="0" marR="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7pPr>
            <a:lvl8pPr indent="0" lvl="7" marL="0" marR="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8pPr>
            <a:lvl9pPr indent="0" lvl="8" marL="0" marR="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Jämförelse" type="twoTxTwoObj">
  <p:cSld name="TWO_OBJECTS_WITH_TEXT">
    <p:spTree>
      <p:nvGrpSpPr>
        <p:cNvPr id="68" name="Shape 68"/>
        <p:cNvGrpSpPr/>
        <p:nvPr/>
      </p:nvGrpSpPr>
      <p:grpSpPr>
        <a:xfrm>
          <a:off x="0" y="0"/>
          <a:ext cx="0" cy="0"/>
          <a:chOff x="0" y="0"/>
          <a:chExt cx="0" cy="0"/>
        </a:xfrm>
      </p:grpSpPr>
      <p:sp>
        <p:nvSpPr>
          <p:cNvPr id="69" name="Google Shape;69;p26"/>
          <p:cNvSpPr txBox="1"/>
          <p:nvPr>
            <p:ph type="title"/>
          </p:nvPr>
        </p:nvSpPr>
        <p:spPr>
          <a:xfrm>
            <a:off x="457200" y="274638"/>
            <a:ext cx="8229600" cy="114300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26"/>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SzPts val="1560"/>
              <a:buNone/>
              <a:defRPr b="1" sz="2400"/>
            </a:lvl1pPr>
            <a:lvl2pPr indent="-228600" lvl="1" marL="914400" algn="l">
              <a:spcBef>
                <a:spcPts val="400"/>
              </a:spcBef>
              <a:spcAft>
                <a:spcPts val="0"/>
              </a:spcAft>
              <a:buSzPts val="1200"/>
              <a:buNone/>
              <a:defRPr b="1" sz="2000"/>
            </a:lvl2pPr>
            <a:lvl3pPr indent="-228600" lvl="2" marL="1371600" algn="l">
              <a:spcBef>
                <a:spcPts val="360"/>
              </a:spcBef>
              <a:spcAft>
                <a:spcPts val="0"/>
              </a:spcAft>
              <a:buSzPts val="1170"/>
              <a:buNone/>
              <a:defRPr b="1" sz="1800"/>
            </a:lvl3pPr>
            <a:lvl4pPr indent="-228600" lvl="3" marL="1828800" algn="l">
              <a:spcBef>
                <a:spcPts val="320"/>
              </a:spcBef>
              <a:spcAft>
                <a:spcPts val="0"/>
              </a:spcAft>
              <a:buSzPts val="1120"/>
              <a:buNone/>
              <a:defRPr b="1" sz="1600"/>
            </a:lvl4pPr>
            <a:lvl5pPr indent="-228600" lvl="4" marL="2286000" algn="l">
              <a:spcBef>
                <a:spcPts val="320"/>
              </a:spcBef>
              <a:spcAft>
                <a:spcPts val="0"/>
              </a:spcAft>
              <a:buSzPts val="1200"/>
              <a:buNone/>
              <a:defRPr b="1" sz="1600"/>
            </a:lvl5pPr>
            <a:lvl6pPr indent="-228600" lvl="5" marL="2743200" algn="l">
              <a:spcBef>
                <a:spcPts val="320"/>
              </a:spcBef>
              <a:spcAft>
                <a:spcPts val="0"/>
              </a:spcAft>
              <a:buSzPts val="1200"/>
              <a:buNone/>
              <a:defRPr b="1" sz="1600"/>
            </a:lvl6pPr>
            <a:lvl7pPr indent="-228600" lvl="6" marL="3200400" algn="l">
              <a:spcBef>
                <a:spcPts val="320"/>
              </a:spcBef>
              <a:spcAft>
                <a:spcPts val="0"/>
              </a:spcAft>
              <a:buSzPts val="1200"/>
              <a:buNone/>
              <a:defRPr b="1" sz="1600"/>
            </a:lvl7pPr>
            <a:lvl8pPr indent="-228600" lvl="7" marL="3657600" algn="l">
              <a:spcBef>
                <a:spcPts val="320"/>
              </a:spcBef>
              <a:spcAft>
                <a:spcPts val="0"/>
              </a:spcAft>
              <a:buSzPts val="1200"/>
              <a:buNone/>
              <a:defRPr b="1" sz="1600"/>
            </a:lvl8pPr>
            <a:lvl9pPr indent="-228600" lvl="8" marL="4114800" algn="l">
              <a:spcBef>
                <a:spcPts val="320"/>
              </a:spcBef>
              <a:spcAft>
                <a:spcPts val="0"/>
              </a:spcAft>
              <a:buSzPts val="1200"/>
              <a:buNone/>
              <a:defRPr b="1" sz="1600"/>
            </a:lvl9pPr>
          </a:lstStyle>
          <a:p/>
        </p:txBody>
      </p:sp>
      <p:sp>
        <p:nvSpPr>
          <p:cNvPr id="71" name="Google Shape;71;p26"/>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Autofit/>
          </a:bodyPr>
          <a:lstStyle>
            <a:lvl1pPr indent="-327660" lvl="0" marL="457200" algn="l">
              <a:spcBef>
                <a:spcPts val="480"/>
              </a:spcBef>
              <a:spcAft>
                <a:spcPts val="0"/>
              </a:spcAft>
              <a:buSzPts val="1560"/>
              <a:buChar char="■"/>
              <a:defRPr sz="2400"/>
            </a:lvl1pPr>
            <a:lvl2pPr indent="-304800" lvl="1" marL="914400" algn="l">
              <a:spcBef>
                <a:spcPts val="400"/>
              </a:spcBef>
              <a:spcAft>
                <a:spcPts val="0"/>
              </a:spcAft>
              <a:buSzPts val="1200"/>
              <a:buChar char="❑"/>
              <a:defRPr sz="2000"/>
            </a:lvl2pPr>
            <a:lvl3pPr indent="-302894" lvl="2" marL="1371600" algn="l">
              <a:spcBef>
                <a:spcPts val="360"/>
              </a:spcBef>
              <a:spcAft>
                <a:spcPts val="0"/>
              </a:spcAft>
              <a:buSzPts val="1170"/>
              <a:buChar char="■"/>
              <a:defRPr sz="1800"/>
            </a:lvl3pPr>
            <a:lvl4pPr indent="-299719" lvl="3" marL="1828800" algn="l">
              <a:spcBef>
                <a:spcPts val="320"/>
              </a:spcBef>
              <a:spcAft>
                <a:spcPts val="0"/>
              </a:spcAft>
              <a:buSzPts val="1120"/>
              <a:buChar char="❑"/>
              <a:defRPr sz="1600"/>
            </a:lvl4pPr>
            <a:lvl5pPr indent="-304800" lvl="4" marL="2286000" algn="l">
              <a:spcBef>
                <a:spcPts val="320"/>
              </a:spcBef>
              <a:spcAft>
                <a:spcPts val="0"/>
              </a:spcAft>
              <a:buSzPts val="1200"/>
              <a:buChar char="▪"/>
              <a:defRPr sz="1600"/>
            </a:lvl5pPr>
            <a:lvl6pPr indent="-304800" lvl="5" marL="2743200" algn="l">
              <a:spcBef>
                <a:spcPts val="320"/>
              </a:spcBef>
              <a:spcAft>
                <a:spcPts val="0"/>
              </a:spcAft>
              <a:buSzPts val="1200"/>
              <a:buChar char="▪"/>
              <a:defRPr sz="1600"/>
            </a:lvl6pPr>
            <a:lvl7pPr indent="-304800" lvl="6" marL="3200400" algn="l">
              <a:spcBef>
                <a:spcPts val="320"/>
              </a:spcBef>
              <a:spcAft>
                <a:spcPts val="0"/>
              </a:spcAft>
              <a:buSzPts val="1200"/>
              <a:buChar char="▪"/>
              <a:defRPr sz="1600"/>
            </a:lvl7pPr>
            <a:lvl8pPr indent="-304800" lvl="7" marL="3657600" algn="l">
              <a:spcBef>
                <a:spcPts val="320"/>
              </a:spcBef>
              <a:spcAft>
                <a:spcPts val="0"/>
              </a:spcAft>
              <a:buSzPts val="1200"/>
              <a:buChar char="▪"/>
              <a:defRPr sz="1600"/>
            </a:lvl8pPr>
            <a:lvl9pPr indent="-304800" lvl="8" marL="4114800" algn="l">
              <a:spcBef>
                <a:spcPts val="320"/>
              </a:spcBef>
              <a:spcAft>
                <a:spcPts val="0"/>
              </a:spcAft>
              <a:buSzPts val="1200"/>
              <a:buChar char="▪"/>
              <a:defRPr sz="1600"/>
            </a:lvl9pPr>
          </a:lstStyle>
          <a:p/>
        </p:txBody>
      </p:sp>
      <p:sp>
        <p:nvSpPr>
          <p:cNvPr id="72" name="Google Shape;72;p26"/>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SzPts val="1560"/>
              <a:buNone/>
              <a:defRPr b="1" sz="2400"/>
            </a:lvl1pPr>
            <a:lvl2pPr indent="-228600" lvl="1" marL="914400" algn="l">
              <a:spcBef>
                <a:spcPts val="400"/>
              </a:spcBef>
              <a:spcAft>
                <a:spcPts val="0"/>
              </a:spcAft>
              <a:buSzPts val="1200"/>
              <a:buNone/>
              <a:defRPr b="1" sz="2000"/>
            </a:lvl2pPr>
            <a:lvl3pPr indent="-228600" lvl="2" marL="1371600" algn="l">
              <a:spcBef>
                <a:spcPts val="360"/>
              </a:spcBef>
              <a:spcAft>
                <a:spcPts val="0"/>
              </a:spcAft>
              <a:buSzPts val="1170"/>
              <a:buNone/>
              <a:defRPr b="1" sz="1800"/>
            </a:lvl3pPr>
            <a:lvl4pPr indent="-228600" lvl="3" marL="1828800" algn="l">
              <a:spcBef>
                <a:spcPts val="320"/>
              </a:spcBef>
              <a:spcAft>
                <a:spcPts val="0"/>
              </a:spcAft>
              <a:buSzPts val="1120"/>
              <a:buNone/>
              <a:defRPr b="1" sz="1600"/>
            </a:lvl4pPr>
            <a:lvl5pPr indent="-228600" lvl="4" marL="2286000" algn="l">
              <a:spcBef>
                <a:spcPts val="320"/>
              </a:spcBef>
              <a:spcAft>
                <a:spcPts val="0"/>
              </a:spcAft>
              <a:buSzPts val="1200"/>
              <a:buNone/>
              <a:defRPr b="1" sz="1600"/>
            </a:lvl5pPr>
            <a:lvl6pPr indent="-228600" lvl="5" marL="2743200" algn="l">
              <a:spcBef>
                <a:spcPts val="320"/>
              </a:spcBef>
              <a:spcAft>
                <a:spcPts val="0"/>
              </a:spcAft>
              <a:buSzPts val="1200"/>
              <a:buNone/>
              <a:defRPr b="1" sz="1600"/>
            </a:lvl6pPr>
            <a:lvl7pPr indent="-228600" lvl="6" marL="3200400" algn="l">
              <a:spcBef>
                <a:spcPts val="320"/>
              </a:spcBef>
              <a:spcAft>
                <a:spcPts val="0"/>
              </a:spcAft>
              <a:buSzPts val="1200"/>
              <a:buNone/>
              <a:defRPr b="1" sz="1600"/>
            </a:lvl7pPr>
            <a:lvl8pPr indent="-228600" lvl="7" marL="3657600" algn="l">
              <a:spcBef>
                <a:spcPts val="320"/>
              </a:spcBef>
              <a:spcAft>
                <a:spcPts val="0"/>
              </a:spcAft>
              <a:buSzPts val="1200"/>
              <a:buNone/>
              <a:defRPr b="1" sz="1600"/>
            </a:lvl8pPr>
            <a:lvl9pPr indent="-228600" lvl="8" marL="4114800" algn="l">
              <a:spcBef>
                <a:spcPts val="320"/>
              </a:spcBef>
              <a:spcAft>
                <a:spcPts val="0"/>
              </a:spcAft>
              <a:buSzPts val="1200"/>
              <a:buNone/>
              <a:defRPr b="1" sz="1600"/>
            </a:lvl9pPr>
          </a:lstStyle>
          <a:p/>
        </p:txBody>
      </p:sp>
      <p:sp>
        <p:nvSpPr>
          <p:cNvPr id="73" name="Google Shape;73;p26"/>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Autofit/>
          </a:bodyPr>
          <a:lstStyle>
            <a:lvl1pPr indent="-327660" lvl="0" marL="457200" algn="l">
              <a:spcBef>
                <a:spcPts val="480"/>
              </a:spcBef>
              <a:spcAft>
                <a:spcPts val="0"/>
              </a:spcAft>
              <a:buSzPts val="1560"/>
              <a:buChar char="■"/>
              <a:defRPr sz="2400"/>
            </a:lvl1pPr>
            <a:lvl2pPr indent="-304800" lvl="1" marL="914400" algn="l">
              <a:spcBef>
                <a:spcPts val="400"/>
              </a:spcBef>
              <a:spcAft>
                <a:spcPts val="0"/>
              </a:spcAft>
              <a:buSzPts val="1200"/>
              <a:buChar char="❑"/>
              <a:defRPr sz="2000"/>
            </a:lvl2pPr>
            <a:lvl3pPr indent="-302894" lvl="2" marL="1371600" algn="l">
              <a:spcBef>
                <a:spcPts val="360"/>
              </a:spcBef>
              <a:spcAft>
                <a:spcPts val="0"/>
              </a:spcAft>
              <a:buSzPts val="1170"/>
              <a:buChar char="■"/>
              <a:defRPr sz="1800"/>
            </a:lvl3pPr>
            <a:lvl4pPr indent="-299719" lvl="3" marL="1828800" algn="l">
              <a:spcBef>
                <a:spcPts val="320"/>
              </a:spcBef>
              <a:spcAft>
                <a:spcPts val="0"/>
              </a:spcAft>
              <a:buSzPts val="1120"/>
              <a:buChar char="❑"/>
              <a:defRPr sz="1600"/>
            </a:lvl4pPr>
            <a:lvl5pPr indent="-304800" lvl="4" marL="2286000" algn="l">
              <a:spcBef>
                <a:spcPts val="320"/>
              </a:spcBef>
              <a:spcAft>
                <a:spcPts val="0"/>
              </a:spcAft>
              <a:buSzPts val="1200"/>
              <a:buChar char="▪"/>
              <a:defRPr sz="1600"/>
            </a:lvl5pPr>
            <a:lvl6pPr indent="-304800" lvl="5" marL="2743200" algn="l">
              <a:spcBef>
                <a:spcPts val="320"/>
              </a:spcBef>
              <a:spcAft>
                <a:spcPts val="0"/>
              </a:spcAft>
              <a:buSzPts val="1200"/>
              <a:buChar char="▪"/>
              <a:defRPr sz="1600"/>
            </a:lvl6pPr>
            <a:lvl7pPr indent="-304800" lvl="6" marL="3200400" algn="l">
              <a:spcBef>
                <a:spcPts val="320"/>
              </a:spcBef>
              <a:spcAft>
                <a:spcPts val="0"/>
              </a:spcAft>
              <a:buSzPts val="1200"/>
              <a:buChar char="▪"/>
              <a:defRPr sz="1600"/>
            </a:lvl7pPr>
            <a:lvl8pPr indent="-304800" lvl="7" marL="3657600" algn="l">
              <a:spcBef>
                <a:spcPts val="320"/>
              </a:spcBef>
              <a:spcAft>
                <a:spcPts val="0"/>
              </a:spcAft>
              <a:buSzPts val="1200"/>
              <a:buChar char="▪"/>
              <a:defRPr sz="1600"/>
            </a:lvl8pPr>
            <a:lvl9pPr indent="-304800" lvl="8" marL="4114800" algn="l">
              <a:spcBef>
                <a:spcPts val="320"/>
              </a:spcBef>
              <a:spcAft>
                <a:spcPts val="0"/>
              </a:spcAft>
              <a:buSzPts val="1200"/>
              <a:buChar char="▪"/>
              <a:defRPr sz="1600"/>
            </a:lvl9pPr>
          </a:lstStyle>
          <a:p/>
        </p:txBody>
      </p:sp>
      <p:sp>
        <p:nvSpPr>
          <p:cNvPr id="74" name="Google Shape;74;p26"/>
          <p:cNvSpPr txBox="1"/>
          <p:nvPr>
            <p:ph idx="10" type="dt"/>
          </p:nvPr>
        </p:nvSpPr>
        <p:spPr>
          <a:xfrm>
            <a:off x="457200" y="6243637"/>
            <a:ext cx="2133600" cy="45720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5" name="Google Shape;75;p26"/>
          <p:cNvSpPr txBox="1"/>
          <p:nvPr>
            <p:ph idx="11" type="ftr"/>
          </p:nvPr>
        </p:nvSpPr>
        <p:spPr>
          <a:xfrm>
            <a:off x="3124200" y="6248400"/>
            <a:ext cx="2895600" cy="45720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6" name="Google Shape;76;p26"/>
          <p:cNvSpPr txBox="1"/>
          <p:nvPr>
            <p:ph idx="12" type="sldNum"/>
          </p:nvPr>
        </p:nvSpPr>
        <p:spPr>
          <a:xfrm>
            <a:off x="6553200" y="6243637"/>
            <a:ext cx="2133600" cy="457200"/>
          </a:xfrm>
          <a:prstGeom prst="rect">
            <a:avLst/>
          </a:prstGeom>
          <a:noFill/>
          <a:ln>
            <a:noFill/>
          </a:ln>
        </p:spPr>
        <p:txBody>
          <a:bodyPr anchorCtr="0" anchor="b" bIns="45700" lIns="91425" spcFirstLastPara="1" rIns="91425" wrap="square" tIns="45700">
            <a:noAutofit/>
          </a:bodyPr>
          <a:lstStyle>
            <a:lvl1pPr indent="0" lvl="0" marL="0" marR="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1pPr>
            <a:lvl2pPr indent="0" lvl="1" marL="0" marR="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2pPr>
            <a:lvl3pPr indent="0" lvl="2" marL="0" marR="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3pPr>
            <a:lvl4pPr indent="0" lvl="3" marL="0" marR="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4pPr>
            <a:lvl5pPr indent="0" lvl="4" marL="0" marR="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5pPr>
            <a:lvl6pPr indent="0" lvl="5" marL="0" marR="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6pPr>
            <a:lvl7pPr indent="0" lvl="6" marL="0" marR="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7pPr>
            <a:lvl8pPr indent="0" lvl="7" marL="0" marR="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8pPr>
            <a:lvl9pPr indent="0" lvl="8" marL="0" marR="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2.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slideLayout" Target="../slideLayouts/slideLayout3.xml"/><Relationship Id="rId3" Type="http://schemas.openxmlformats.org/officeDocument/2006/relationships/slideLayout" Target="../slideLayouts/slideLayout4.xml"/><Relationship Id="rId4" Type="http://schemas.openxmlformats.org/officeDocument/2006/relationships/slideLayout" Target="../slideLayouts/slideLayout5.xml"/><Relationship Id="rId11" Type="http://schemas.openxmlformats.org/officeDocument/2006/relationships/theme" Target="../theme/theme1.xml"/><Relationship Id="rId10" Type="http://schemas.openxmlformats.org/officeDocument/2006/relationships/slideLayout" Target="../slideLayouts/slideLayout11.xml"/><Relationship Id="rId9" Type="http://schemas.openxmlformats.org/officeDocument/2006/relationships/slideLayout" Target="../slideLayouts/slideLayout10.xml"/><Relationship Id="rId5" Type="http://schemas.openxmlformats.org/officeDocument/2006/relationships/slideLayout" Target="../slideLayouts/slideLayout6.xml"/><Relationship Id="rId6" Type="http://schemas.openxmlformats.org/officeDocument/2006/relationships/slideLayout" Target="../slideLayouts/slideLayout7.xml"/><Relationship Id="rId7" Type="http://schemas.openxmlformats.org/officeDocument/2006/relationships/slideLayout" Target="../slideLayouts/slideLayout8.xml"/><Relationship Id="rId8"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6"/>
          <p:cNvSpPr/>
          <p:nvPr/>
        </p:nvSpPr>
        <p:spPr>
          <a:xfrm>
            <a:off x="609600" y="1219200"/>
            <a:ext cx="7924800" cy="914400"/>
          </a:xfrm>
          <a:custGeom>
            <a:rect b="b" l="l" r="r" t="t"/>
            <a:pathLst>
              <a:path extrusionOk="0" h="1000" w="1000">
                <a:moveTo>
                  <a:pt x="0" y="1000"/>
                </a:moveTo>
                <a:lnTo>
                  <a:pt x="0" y="0"/>
                </a:lnTo>
                <a:lnTo>
                  <a:pt x="1000" y="0"/>
                </a:lnTo>
              </a:path>
            </a:pathLst>
          </a:custGeom>
          <a:noFill/>
          <a:ln cap="flat" cmpd="sng" w="25400">
            <a:solidFill>
              <a:schemeClr val="accent1"/>
            </a:solidFill>
            <a:prstDash val="solid"/>
            <a:miter lim="524288"/>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cxnSp>
        <p:nvCxnSpPr>
          <p:cNvPr id="7" name="Google Shape;7;p16"/>
          <p:cNvCxnSpPr/>
          <p:nvPr/>
        </p:nvCxnSpPr>
        <p:spPr>
          <a:xfrm>
            <a:off x="1981200" y="3962400"/>
            <a:ext cx="6511925" cy="0"/>
          </a:xfrm>
          <a:prstGeom prst="straightConnector1">
            <a:avLst/>
          </a:prstGeom>
          <a:noFill/>
          <a:ln cap="flat" cmpd="sng" w="19050">
            <a:solidFill>
              <a:schemeClr val="accent1"/>
            </a:solidFill>
            <a:prstDash val="solid"/>
            <a:miter lim="800000"/>
            <a:headEnd len="med" w="med" type="none"/>
            <a:tailEnd len="med" w="med" type="none"/>
          </a:ln>
        </p:spPr>
      </p:cxnSp>
      <p:sp>
        <p:nvSpPr>
          <p:cNvPr id="8" name="Google Shape;8;p16"/>
          <p:cNvSpPr txBox="1"/>
          <p:nvPr>
            <p:ph type="title"/>
          </p:nvPr>
        </p:nvSpPr>
        <p:spPr>
          <a:xfrm>
            <a:off x="457200" y="277812"/>
            <a:ext cx="8229600" cy="1139825"/>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4200" u="none" cap="none" strike="noStrike">
                <a:solidFill>
                  <a:schemeClr val="dk2"/>
                </a:solidFill>
                <a:latin typeface="Garamond"/>
                <a:ea typeface="Garamond"/>
                <a:cs typeface="Garamond"/>
                <a:sym typeface="Garamond"/>
              </a:defRPr>
            </a:lvl1pPr>
            <a:lvl2pPr lvl="1" marR="0" rtl="0" algn="l">
              <a:spcBef>
                <a:spcPts val="0"/>
              </a:spcBef>
              <a:spcAft>
                <a:spcPts val="0"/>
              </a:spcAft>
              <a:buSzPts val="1400"/>
              <a:buNone/>
              <a:defRPr b="0" i="0" sz="4200" u="none" cap="none" strike="noStrike">
                <a:solidFill>
                  <a:schemeClr val="dk2"/>
                </a:solidFill>
                <a:latin typeface="Garamond"/>
                <a:ea typeface="Garamond"/>
                <a:cs typeface="Garamond"/>
                <a:sym typeface="Garamond"/>
              </a:defRPr>
            </a:lvl2pPr>
            <a:lvl3pPr lvl="2" marR="0" rtl="0" algn="l">
              <a:spcBef>
                <a:spcPts val="0"/>
              </a:spcBef>
              <a:spcAft>
                <a:spcPts val="0"/>
              </a:spcAft>
              <a:buSzPts val="1400"/>
              <a:buNone/>
              <a:defRPr b="0" i="0" sz="4200" u="none" cap="none" strike="noStrike">
                <a:solidFill>
                  <a:schemeClr val="dk2"/>
                </a:solidFill>
                <a:latin typeface="Garamond"/>
                <a:ea typeface="Garamond"/>
                <a:cs typeface="Garamond"/>
                <a:sym typeface="Garamond"/>
              </a:defRPr>
            </a:lvl3pPr>
            <a:lvl4pPr lvl="3" marR="0" rtl="0" algn="l">
              <a:spcBef>
                <a:spcPts val="0"/>
              </a:spcBef>
              <a:spcAft>
                <a:spcPts val="0"/>
              </a:spcAft>
              <a:buSzPts val="1400"/>
              <a:buNone/>
              <a:defRPr b="0" i="0" sz="4200" u="none" cap="none" strike="noStrike">
                <a:solidFill>
                  <a:schemeClr val="dk2"/>
                </a:solidFill>
                <a:latin typeface="Garamond"/>
                <a:ea typeface="Garamond"/>
                <a:cs typeface="Garamond"/>
                <a:sym typeface="Garamond"/>
              </a:defRPr>
            </a:lvl4pPr>
            <a:lvl5pPr lvl="4" marR="0" rtl="0" algn="l">
              <a:spcBef>
                <a:spcPts val="0"/>
              </a:spcBef>
              <a:spcAft>
                <a:spcPts val="0"/>
              </a:spcAft>
              <a:buSzPts val="1400"/>
              <a:buNone/>
              <a:defRPr b="0" i="0" sz="4200" u="none" cap="none" strike="noStrike">
                <a:solidFill>
                  <a:schemeClr val="dk2"/>
                </a:solidFill>
                <a:latin typeface="Garamond"/>
                <a:ea typeface="Garamond"/>
                <a:cs typeface="Garamond"/>
                <a:sym typeface="Garamond"/>
              </a:defRPr>
            </a:lvl5pPr>
            <a:lvl6pPr lvl="5" marR="0" rtl="0" algn="l">
              <a:spcBef>
                <a:spcPts val="0"/>
              </a:spcBef>
              <a:spcAft>
                <a:spcPts val="0"/>
              </a:spcAft>
              <a:buSzPts val="1400"/>
              <a:buNone/>
              <a:defRPr b="0" i="0" sz="4200" u="none" cap="none" strike="noStrike">
                <a:solidFill>
                  <a:schemeClr val="dk2"/>
                </a:solidFill>
                <a:latin typeface="Garamond"/>
                <a:ea typeface="Garamond"/>
                <a:cs typeface="Garamond"/>
                <a:sym typeface="Garamond"/>
              </a:defRPr>
            </a:lvl6pPr>
            <a:lvl7pPr lvl="6" marR="0" rtl="0" algn="l">
              <a:spcBef>
                <a:spcPts val="0"/>
              </a:spcBef>
              <a:spcAft>
                <a:spcPts val="0"/>
              </a:spcAft>
              <a:buSzPts val="1400"/>
              <a:buNone/>
              <a:defRPr b="0" i="0" sz="4200" u="none" cap="none" strike="noStrike">
                <a:solidFill>
                  <a:schemeClr val="dk2"/>
                </a:solidFill>
                <a:latin typeface="Garamond"/>
                <a:ea typeface="Garamond"/>
                <a:cs typeface="Garamond"/>
                <a:sym typeface="Garamond"/>
              </a:defRPr>
            </a:lvl7pPr>
            <a:lvl8pPr lvl="7" marR="0" rtl="0" algn="l">
              <a:spcBef>
                <a:spcPts val="0"/>
              </a:spcBef>
              <a:spcAft>
                <a:spcPts val="0"/>
              </a:spcAft>
              <a:buSzPts val="1400"/>
              <a:buNone/>
              <a:defRPr b="0" i="0" sz="4200" u="none" cap="none" strike="noStrike">
                <a:solidFill>
                  <a:schemeClr val="dk2"/>
                </a:solidFill>
                <a:latin typeface="Garamond"/>
                <a:ea typeface="Garamond"/>
                <a:cs typeface="Garamond"/>
                <a:sym typeface="Garamond"/>
              </a:defRPr>
            </a:lvl8pPr>
            <a:lvl9pPr lvl="8" marR="0" rtl="0" algn="l">
              <a:spcBef>
                <a:spcPts val="0"/>
              </a:spcBef>
              <a:spcAft>
                <a:spcPts val="0"/>
              </a:spcAft>
              <a:buSzPts val="1400"/>
              <a:buNone/>
              <a:defRPr b="0" i="0" sz="4200" u="none" cap="none" strike="noStrike">
                <a:solidFill>
                  <a:schemeClr val="dk2"/>
                </a:solidFill>
                <a:latin typeface="Garamond"/>
                <a:ea typeface="Garamond"/>
                <a:cs typeface="Garamond"/>
                <a:sym typeface="Garamond"/>
              </a:defRPr>
            </a:lvl9pPr>
          </a:lstStyle>
          <a:p/>
        </p:txBody>
      </p:sp>
      <p:sp>
        <p:nvSpPr>
          <p:cNvPr id="9" name="Google Shape;9;p16"/>
          <p:cNvSpPr txBox="1"/>
          <p:nvPr>
            <p:ph idx="1" type="body"/>
          </p:nvPr>
        </p:nvSpPr>
        <p:spPr>
          <a:xfrm>
            <a:off x="457200" y="1600200"/>
            <a:ext cx="8229600" cy="4530725"/>
          </a:xfrm>
          <a:prstGeom prst="rect">
            <a:avLst/>
          </a:prstGeom>
          <a:noFill/>
          <a:ln>
            <a:noFill/>
          </a:ln>
        </p:spPr>
        <p:txBody>
          <a:bodyPr anchorCtr="0" anchor="t" bIns="45700" lIns="91425" spcFirstLastPara="1" rIns="91425" wrap="square" tIns="45700">
            <a:noAutofit/>
          </a:bodyPr>
          <a:lstStyle>
            <a:lvl1pPr indent="-352425" lvl="0" marL="457200" marR="0" rtl="0" algn="l">
              <a:spcBef>
                <a:spcPts val="600"/>
              </a:spcBef>
              <a:spcAft>
                <a:spcPts val="0"/>
              </a:spcAft>
              <a:buClr>
                <a:schemeClr val="accent1"/>
              </a:buClr>
              <a:buSzPts val="1950"/>
              <a:buFont typeface="Noto Sans Symbols"/>
              <a:buChar char="■"/>
              <a:defRPr b="0" i="0" sz="3000" u="none" cap="none" strike="noStrike">
                <a:solidFill>
                  <a:schemeClr val="dk1"/>
                </a:solidFill>
                <a:latin typeface="Arial"/>
                <a:ea typeface="Arial"/>
                <a:cs typeface="Arial"/>
                <a:sym typeface="Arial"/>
              </a:defRPr>
            </a:lvl1pPr>
            <a:lvl2pPr indent="-327660" lvl="1" marL="914400" marR="0" rtl="0" algn="l">
              <a:spcBef>
                <a:spcPts val="520"/>
              </a:spcBef>
              <a:spcAft>
                <a:spcPts val="0"/>
              </a:spcAft>
              <a:buClr>
                <a:schemeClr val="accent2"/>
              </a:buClr>
              <a:buSzPts val="1560"/>
              <a:buFont typeface="Noto Sans Symbols"/>
              <a:buChar char="❑"/>
              <a:defRPr b="0" i="0" sz="2600" u="none" cap="none" strike="noStrike">
                <a:solidFill>
                  <a:schemeClr val="dk1"/>
                </a:solidFill>
                <a:latin typeface="Arial"/>
                <a:ea typeface="Arial"/>
                <a:cs typeface="Arial"/>
                <a:sym typeface="Arial"/>
              </a:defRPr>
            </a:lvl2pPr>
            <a:lvl3pPr indent="-319405" lvl="2" marL="1371600" marR="0" rtl="0" algn="l">
              <a:spcBef>
                <a:spcPts val="440"/>
              </a:spcBef>
              <a:spcAft>
                <a:spcPts val="0"/>
              </a:spcAft>
              <a:buClr>
                <a:schemeClr val="accent1"/>
              </a:buClr>
              <a:buSzPts val="1430"/>
              <a:buFont typeface="Noto Sans Symbols"/>
              <a:buChar char="■"/>
              <a:defRPr b="0" i="0" sz="2200" u="none" cap="none" strike="noStrike">
                <a:solidFill>
                  <a:schemeClr val="dk1"/>
                </a:solidFill>
                <a:latin typeface="Arial"/>
                <a:ea typeface="Arial"/>
                <a:cs typeface="Arial"/>
                <a:sym typeface="Arial"/>
              </a:defRPr>
            </a:lvl3pPr>
            <a:lvl4pPr indent="-317500" lvl="3" marL="1828800" marR="0" rtl="0" algn="l">
              <a:spcBef>
                <a:spcPts val="400"/>
              </a:spcBef>
              <a:spcAft>
                <a:spcPts val="0"/>
              </a:spcAft>
              <a:buClr>
                <a:schemeClr val="accent2"/>
              </a:buClr>
              <a:buSzPts val="1400"/>
              <a:buFont typeface="Noto Sans Symbols"/>
              <a:buChar char="❑"/>
              <a:defRPr b="0" i="0" sz="2000" u="none" cap="none" strike="noStrike">
                <a:solidFill>
                  <a:schemeClr val="dk1"/>
                </a:solidFill>
                <a:latin typeface="Arial"/>
                <a:ea typeface="Arial"/>
                <a:cs typeface="Arial"/>
                <a:sym typeface="Arial"/>
              </a:defRPr>
            </a:lvl4pPr>
            <a:lvl5pPr indent="-323850" lvl="4" marL="2286000" marR="0" rtl="0" algn="l">
              <a:spcBef>
                <a:spcPts val="400"/>
              </a:spcBef>
              <a:spcAft>
                <a:spcPts val="0"/>
              </a:spcAft>
              <a:buClr>
                <a:schemeClr val="accent1"/>
              </a:buClr>
              <a:buSzPts val="1500"/>
              <a:buFont typeface="Noto Sans Symbols"/>
              <a:buChar char="▪"/>
              <a:defRPr b="0" i="0" sz="2000" u="none" cap="none" strike="noStrike">
                <a:solidFill>
                  <a:schemeClr val="dk1"/>
                </a:solidFill>
                <a:latin typeface="Arial"/>
                <a:ea typeface="Arial"/>
                <a:cs typeface="Arial"/>
                <a:sym typeface="Arial"/>
              </a:defRPr>
            </a:lvl5pPr>
            <a:lvl6pPr indent="-323850" lvl="5" marL="2743200" marR="0" rtl="0" algn="l">
              <a:spcBef>
                <a:spcPts val="400"/>
              </a:spcBef>
              <a:spcAft>
                <a:spcPts val="0"/>
              </a:spcAft>
              <a:buClr>
                <a:schemeClr val="accent1"/>
              </a:buClr>
              <a:buSzPts val="1500"/>
              <a:buFont typeface="Noto Sans Symbols"/>
              <a:buChar char="▪"/>
              <a:defRPr b="0" i="0" sz="2000" u="none" cap="none" strike="noStrike">
                <a:solidFill>
                  <a:schemeClr val="dk1"/>
                </a:solidFill>
                <a:latin typeface="Arial"/>
                <a:ea typeface="Arial"/>
                <a:cs typeface="Arial"/>
                <a:sym typeface="Arial"/>
              </a:defRPr>
            </a:lvl6pPr>
            <a:lvl7pPr indent="-323850" lvl="6" marL="3200400" marR="0" rtl="0" algn="l">
              <a:spcBef>
                <a:spcPts val="400"/>
              </a:spcBef>
              <a:spcAft>
                <a:spcPts val="0"/>
              </a:spcAft>
              <a:buClr>
                <a:schemeClr val="accent1"/>
              </a:buClr>
              <a:buSzPts val="1500"/>
              <a:buFont typeface="Noto Sans Symbols"/>
              <a:buChar char="▪"/>
              <a:defRPr b="0" i="0" sz="2000" u="none" cap="none" strike="noStrike">
                <a:solidFill>
                  <a:schemeClr val="dk1"/>
                </a:solidFill>
                <a:latin typeface="Arial"/>
                <a:ea typeface="Arial"/>
                <a:cs typeface="Arial"/>
                <a:sym typeface="Arial"/>
              </a:defRPr>
            </a:lvl7pPr>
            <a:lvl8pPr indent="-323850" lvl="7" marL="3657600" marR="0" rtl="0" algn="l">
              <a:spcBef>
                <a:spcPts val="400"/>
              </a:spcBef>
              <a:spcAft>
                <a:spcPts val="0"/>
              </a:spcAft>
              <a:buClr>
                <a:schemeClr val="accent1"/>
              </a:buClr>
              <a:buSzPts val="1500"/>
              <a:buFont typeface="Noto Sans Symbols"/>
              <a:buChar char="▪"/>
              <a:defRPr b="0" i="0" sz="2000" u="none" cap="none" strike="noStrike">
                <a:solidFill>
                  <a:schemeClr val="dk1"/>
                </a:solidFill>
                <a:latin typeface="Arial"/>
                <a:ea typeface="Arial"/>
                <a:cs typeface="Arial"/>
                <a:sym typeface="Arial"/>
              </a:defRPr>
            </a:lvl8pPr>
            <a:lvl9pPr indent="-323850" lvl="8" marL="4114800" marR="0" rtl="0" algn="l">
              <a:spcBef>
                <a:spcPts val="400"/>
              </a:spcBef>
              <a:spcAft>
                <a:spcPts val="0"/>
              </a:spcAft>
              <a:buClr>
                <a:schemeClr val="accent1"/>
              </a:buClr>
              <a:buSzPts val="1500"/>
              <a:buFont typeface="Noto Sans Symbols"/>
              <a:buChar char="▪"/>
              <a:defRPr b="0" i="0" sz="2000" u="none" cap="none" strike="noStrike">
                <a:solidFill>
                  <a:schemeClr val="dk1"/>
                </a:solidFill>
                <a:latin typeface="Arial"/>
                <a:ea typeface="Arial"/>
                <a:cs typeface="Arial"/>
                <a:sym typeface="Arial"/>
              </a:defRPr>
            </a:lvl9pPr>
          </a:lstStyle>
          <a:p/>
        </p:txBody>
      </p:sp>
      <p:sp>
        <p:nvSpPr>
          <p:cNvPr id="10" name="Google Shape;10;p16"/>
          <p:cNvSpPr txBox="1"/>
          <p:nvPr>
            <p:ph idx="10" type="dt"/>
          </p:nvPr>
        </p:nvSpPr>
        <p:spPr>
          <a:xfrm>
            <a:off x="457200" y="6243637"/>
            <a:ext cx="2133600" cy="457200"/>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1" name="Google Shape;11;p16"/>
          <p:cNvSpPr txBox="1"/>
          <p:nvPr>
            <p:ph idx="11" type="ftr"/>
          </p:nvPr>
        </p:nvSpPr>
        <p:spPr>
          <a:xfrm>
            <a:off x="3124200" y="6243637"/>
            <a:ext cx="2895600" cy="457200"/>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2" name="Google Shape;12;p16"/>
          <p:cNvSpPr txBox="1"/>
          <p:nvPr>
            <p:ph idx="12" type="sldNum"/>
          </p:nvPr>
        </p:nvSpPr>
        <p:spPr>
          <a:xfrm>
            <a:off x="6553200" y="6243637"/>
            <a:ext cx="2133600" cy="457200"/>
          </a:xfrm>
          <a:prstGeom prst="rect">
            <a:avLst/>
          </a:prstGeom>
          <a:noFill/>
          <a:ln>
            <a:noFill/>
          </a:ln>
        </p:spPr>
        <p:txBody>
          <a:bodyPr anchorCtr="0" anchor="b" bIns="45700" lIns="91425" spcFirstLastPara="1" rIns="91425" wrap="square" tIns="45700">
            <a:noAutofit/>
          </a:bodyPr>
          <a:lstStyle>
            <a:lvl1pPr indent="0" lvl="0" marL="0" marR="0" rtl="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1pPr>
            <a:lvl2pPr indent="0" lvl="1" marL="0" marR="0" rtl="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2pPr>
            <a:lvl3pPr indent="0" lvl="2" marL="0" marR="0" rtl="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3pPr>
            <a:lvl4pPr indent="0" lvl="3" marL="0" marR="0" rtl="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4pPr>
            <a:lvl5pPr indent="0" lvl="4" marL="0" marR="0" rtl="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5pPr>
            <a:lvl6pPr indent="0" lvl="5" marL="0" marR="0" rtl="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6pPr>
            <a:lvl7pPr indent="0" lvl="6" marL="0" marR="0" rtl="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7pPr>
            <a:lvl8pPr indent="0" lvl="7" marL="0" marR="0" rtl="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8pPr>
            <a:lvl9pPr indent="0" lvl="8" marL="0" marR="0" rtl="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9pPr>
          </a:lstStyle>
          <a:p>
            <a:pPr indent="0" lvl="0" marL="0" rtl="0" algn="r">
              <a:spcBef>
                <a:spcPts val="0"/>
              </a:spcBef>
              <a:spcAft>
                <a:spcPts val="0"/>
              </a:spcAft>
              <a:buNone/>
            </a:pPr>
            <a:fld id="{00000000-1234-1234-1234-123412341234}" type="slidenum">
              <a:rPr lang="en-US"/>
              <a:t>‹#›</a:t>
            </a:fld>
            <a:endParaRPr sz="1400">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49"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9" name="Shape 19"/>
        <p:cNvGrpSpPr/>
        <p:nvPr/>
      </p:nvGrpSpPr>
      <p:grpSpPr>
        <a:xfrm>
          <a:off x="0" y="0"/>
          <a:ext cx="0" cy="0"/>
          <a:chOff x="0" y="0"/>
          <a:chExt cx="0" cy="0"/>
        </a:xfrm>
      </p:grpSpPr>
      <p:sp>
        <p:nvSpPr>
          <p:cNvPr id="20" name="Google Shape;20;p18"/>
          <p:cNvSpPr txBox="1"/>
          <p:nvPr>
            <p:ph type="title"/>
          </p:nvPr>
        </p:nvSpPr>
        <p:spPr>
          <a:xfrm>
            <a:off x="457200" y="277812"/>
            <a:ext cx="8229600" cy="1139825"/>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4200" u="none" cap="none" strike="noStrike">
                <a:solidFill>
                  <a:schemeClr val="dk2"/>
                </a:solidFill>
                <a:latin typeface="Garamond"/>
                <a:ea typeface="Garamond"/>
                <a:cs typeface="Garamond"/>
                <a:sym typeface="Garamond"/>
              </a:defRPr>
            </a:lvl1pPr>
            <a:lvl2pPr lvl="1" marR="0" rtl="0" algn="l">
              <a:spcBef>
                <a:spcPts val="0"/>
              </a:spcBef>
              <a:spcAft>
                <a:spcPts val="0"/>
              </a:spcAft>
              <a:buSzPts val="1400"/>
              <a:buNone/>
              <a:defRPr b="0" i="0" sz="4200" u="none" cap="none" strike="noStrike">
                <a:solidFill>
                  <a:schemeClr val="dk2"/>
                </a:solidFill>
                <a:latin typeface="Garamond"/>
                <a:ea typeface="Garamond"/>
                <a:cs typeface="Garamond"/>
                <a:sym typeface="Garamond"/>
              </a:defRPr>
            </a:lvl2pPr>
            <a:lvl3pPr lvl="2" marR="0" rtl="0" algn="l">
              <a:spcBef>
                <a:spcPts val="0"/>
              </a:spcBef>
              <a:spcAft>
                <a:spcPts val="0"/>
              </a:spcAft>
              <a:buSzPts val="1400"/>
              <a:buNone/>
              <a:defRPr b="0" i="0" sz="4200" u="none" cap="none" strike="noStrike">
                <a:solidFill>
                  <a:schemeClr val="dk2"/>
                </a:solidFill>
                <a:latin typeface="Garamond"/>
                <a:ea typeface="Garamond"/>
                <a:cs typeface="Garamond"/>
                <a:sym typeface="Garamond"/>
              </a:defRPr>
            </a:lvl3pPr>
            <a:lvl4pPr lvl="3" marR="0" rtl="0" algn="l">
              <a:spcBef>
                <a:spcPts val="0"/>
              </a:spcBef>
              <a:spcAft>
                <a:spcPts val="0"/>
              </a:spcAft>
              <a:buSzPts val="1400"/>
              <a:buNone/>
              <a:defRPr b="0" i="0" sz="4200" u="none" cap="none" strike="noStrike">
                <a:solidFill>
                  <a:schemeClr val="dk2"/>
                </a:solidFill>
                <a:latin typeface="Garamond"/>
                <a:ea typeface="Garamond"/>
                <a:cs typeface="Garamond"/>
                <a:sym typeface="Garamond"/>
              </a:defRPr>
            </a:lvl4pPr>
            <a:lvl5pPr lvl="4" marR="0" rtl="0" algn="l">
              <a:spcBef>
                <a:spcPts val="0"/>
              </a:spcBef>
              <a:spcAft>
                <a:spcPts val="0"/>
              </a:spcAft>
              <a:buSzPts val="1400"/>
              <a:buNone/>
              <a:defRPr b="0" i="0" sz="4200" u="none" cap="none" strike="noStrike">
                <a:solidFill>
                  <a:schemeClr val="dk2"/>
                </a:solidFill>
                <a:latin typeface="Garamond"/>
                <a:ea typeface="Garamond"/>
                <a:cs typeface="Garamond"/>
                <a:sym typeface="Garamond"/>
              </a:defRPr>
            </a:lvl5pPr>
            <a:lvl6pPr lvl="5" marR="0" rtl="0" algn="l">
              <a:spcBef>
                <a:spcPts val="0"/>
              </a:spcBef>
              <a:spcAft>
                <a:spcPts val="0"/>
              </a:spcAft>
              <a:buSzPts val="1400"/>
              <a:buNone/>
              <a:defRPr b="0" i="0" sz="4200" u="none" cap="none" strike="noStrike">
                <a:solidFill>
                  <a:schemeClr val="dk2"/>
                </a:solidFill>
                <a:latin typeface="Garamond"/>
                <a:ea typeface="Garamond"/>
                <a:cs typeface="Garamond"/>
                <a:sym typeface="Garamond"/>
              </a:defRPr>
            </a:lvl6pPr>
            <a:lvl7pPr lvl="6" marR="0" rtl="0" algn="l">
              <a:spcBef>
                <a:spcPts val="0"/>
              </a:spcBef>
              <a:spcAft>
                <a:spcPts val="0"/>
              </a:spcAft>
              <a:buSzPts val="1400"/>
              <a:buNone/>
              <a:defRPr b="0" i="0" sz="4200" u="none" cap="none" strike="noStrike">
                <a:solidFill>
                  <a:schemeClr val="dk2"/>
                </a:solidFill>
                <a:latin typeface="Garamond"/>
                <a:ea typeface="Garamond"/>
                <a:cs typeface="Garamond"/>
                <a:sym typeface="Garamond"/>
              </a:defRPr>
            </a:lvl7pPr>
            <a:lvl8pPr lvl="7" marR="0" rtl="0" algn="l">
              <a:spcBef>
                <a:spcPts val="0"/>
              </a:spcBef>
              <a:spcAft>
                <a:spcPts val="0"/>
              </a:spcAft>
              <a:buSzPts val="1400"/>
              <a:buNone/>
              <a:defRPr b="0" i="0" sz="4200" u="none" cap="none" strike="noStrike">
                <a:solidFill>
                  <a:schemeClr val="dk2"/>
                </a:solidFill>
                <a:latin typeface="Garamond"/>
                <a:ea typeface="Garamond"/>
                <a:cs typeface="Garamond"/>
                <a:sym typeface="Garamond"/>
              </a:defRPr>
            </a:lvl8pPr>
            <a:lvl9pPr lvl="8" marR="0" rtl="0" algn="l">
              <a:spcBef>
                <a:spcPts val="0"/>
              </a:spcBef>
              <a:spcAft>
                <a:spcPts val="0"/>
              </a:spcAft>
              <a:buSzPts val="1400"/>
              <a:buNone/>
              <a:defRPr b="0" i="0" sz="4200" u="none" cap="none" strike="noStrike">
                <a:solidFill>
                  <a:schemeClr val="dk2"/>
                </a:solidFill>
                <a:latin typeface="Garamond"/>
                <a:ea typeface="Garamond"/>
                <a:cs typeface="Garamond"/>
                <a:sym typeface="Garamond"/>
              </a:defRPr>
            </a:lvl9pPr>
          </a:lstStyle>
          <a:p/>
        </p:txBody>
      </p:sp>
      <p:sp>
        <p:nvSpPr>
          <p:cNvPr id="21" name="Google Shape;21;p18"/>
          <p:cNvSpPr txBox="1"/>
          <p:nvPr>
            <p:ph idx="1" type="body"/>
          </p:nvPr>
        </p:nvSpPr>
        <p:spPr>
          <a:xfrm>
            <a:off x="457200" y="1600200"/>
            <a:ext cx="8229600" cy="4530725"/>
          </a:xfrm>
          <a:prstGeom prst="rect">
            <a:avLst/>
          </a:prstGeom>
          <a:noFill/>
          <a:ln>
            <a:noFill/>
          </a:ln>
        </p:spPr>
        <p:txBody>
          <a:bodyPr anchorCtr="0" anchor="t" bIns="45700" lIns="91425" spcFirstLastPara="1" rIns="91425" wrap="square" tIns="45700">
            <a:noAutofit/>
          </a:bodyPr>
          <a:lstStyle>
            <a:lvl1pPr indent="-352425" lvl="0" marL="457200" marR="0" rtl="0" algn="l">
              <a:spcBef>
                <a:spcPts val="600"/>
              </a:spcBef>
              <a:spcAft>
                <a:spcPts val="0"/>
              </a:spcAft>
              <a:buClr>
                <a:schemeClr val="accent1"/>
              </a:buClr>
              <a:buSzPts val="1950"/>
              <a:buFont typeface="Noto Sans Symbols"/>
              <a:buChar char="■"/>
              <a:defRPr b="0" i="0" sz="3000" u="none" cap="none" strike="noStrike">
                <a:solidFill>
                  <a:schemeClr val="dk1"/>
                </a:solidFill>
                <a:latin typeface="Arial"/>
                <a:ea typeface="Arial"/>
                <a:cs typeface="Arial"/>
                <a:sym typeface="Arial"/>
              </a:defRPr>
            </a:lvl1pPr>
            <a:lvl2pPr indent="-327660" lvl="1" marL="914400" marR="0" rtl="0" algn="l">
              <a:spcBef>
                <a:spcPts val="520"/>
              </a:spcBef>
              <a:spcAft>
                <a:spcPts val="0"/>
              </a:spcAft>
              <a:buClr>
                <a:schemeClr val="accent2"/>
              </a:buClr>
              <a:buSzPts val="1560"/>
              <a:buFont typeface="Noto Sans Symbols"/>
              <a:buChar char="❑"/>
              <a:defRPr b="0" i="0" sz="2600" u="none" cap="none" strike="noStrike">
                <a:solidFill>
                  <a:schemeClr val="dk1"/>
                </a:solidFill>
                <a:latin typeface="Arial"/>
                <a:ea typeface="Arial"/>
                <a:cs typeface="Arial"/>
                <a:sym typeface="Arial"/>
              </a:defRPr>
            </a:lvl2pPr>
            <a:lvl3pPr indent="-319405" lvl="2" marL="1371600" marR="0" rtl="0" algn="l">
              <a:spcBef>
                <a:spcPts val="440"/>
              </a:spcBef>
              <a:spcAft>
                <a:spcPts val="0"/>
              </a:spcAft>
              <a:buClr>
                <a:schemeClr val="accent1"/>
              </a:buClr>
              <a:buSzPts val="1430"/>
              <a:buFont typeface="Noto Sans Symbols"/>
              <a:buChar char="■"/>
              <a:defRPr b="0" i="0" sz="2200" u="none" cap="none" strike="noStrike">
                <a:solidFill>
                  <a:schemeClr val="dk1"/>
                </a:solidFill>
                <a:latin typeface="Arial"/>
                <a:ea typeface="Arial"/>
                <a:cs typeface="Arial"/>
                <a:sym typeface="Arial"/>
              </a:defRPr>
            </a:lvl3pPr>
            <a:lvl4pPr indent="-317500" lvl="3" marL="1828800" marR="0" rtl="0" algn="l">
              <a:spcBef>
                <a:spcPts val="400"/>
              </a:spcBef>
              <a:spcAft>
                <a:spcPts val="0"/>
              </a:spcAft>
              <a:buClr>
                <a:schemeClr val="accent2"/>
              </a:buClr>
              <a:buSzPts val="1400"/>
              <a:buFont typeface="Noto Sans Symbols"/>
              <a:buChar char="❑"/>
              <a:defRPr b="0" i="0" sz="2000" u="none" cap="none" strike="noStrike">
                <a:solidFill>
                  <a:schemeClr val="dk1"/>
                </a:solidFill>
                <a:latin typeface="Arial"/>
                <a:ea typeface="Arial"/>
                <a:cs typeface="Arial"/>
                <a:sym typeface="Arial"/>
              </a:defRPr>
            </a:lvl4pPr>
            <a:lvl5pPr indent="-323850" lvl="4" marL="2286000" marR="0" rtl="0" algn="l">
              <a:spcBef>
                <a:spcPts val="400"/>
              </a:spcBef>
              <a:spcAft>
                <a:spcPts val="0"/>
              </a:spcAft>
              <a:buClr>
                <a:schemeClr val="accent1"/>
              </a:buClr>
              <a:buSzPts val="1500"/>
              <a:buFont typeface="Noto Sans Symbols"/>
              <a:buChar char="▪"/>
              <a:defRPr b="0" i="0" sz="2000" u="none" cap="none" strike="noStrike">
                <a:solidFill>
                  <a:schemeClr val="dk1"/>
                </a:solidFill>
                <a:latin typeface="Arial"/>
                <a:ea typeface="Arial"/>
                <a:cs typeface="Arial"/>
                <a:sym typeface="Arial"/>
              </a:defRPr>
            </a:lvl5pPr>
            <a:lvl6pPr indent="-323850" lvl="5" marL="2743200" marR="0" rtl="0" algn="l">
              <a:spcBef>
                <a:spcPts val="400"/>
              </a:spcBef>
              <a:spcAft>
                <a:spcPts val="0"/>
              </a:spcAft>
              <a:buClr>
                <a:schemeClr val="accent1"/>
              </a:buClr>
              <a:buSzPts val="1500"/>
              <a:buFont typeface="Noto Sans Symbols"/>
              <a:buChar char="▪"/>
              <a:defRPr b="0" i="0" sz="2000" u="none" cap="none" strike="noStrike">
                <a:solidFill>
                  <a:schemeClr val="dk1"/>
                </a:solidFill>
                <a:latin typeface="Arial"/>
                <a:ea typeface="Arial"/>
                <a:cs typeface="Arial"/>
                <a:sym typeface="Arial"/>
              </a:defRPr>
            </a:lvl6pPr>
            <a:lvl7pPr indent="-323850" lvl="6" marL="3200400" marR="0" rtl="0" algn="l">
              <a:spcBef>
                <a:spcPts val="400"/>
              </a:spcBef>
              <a:spcAft>
                <a:spcPts val="0"/>
              </a:spcAft>
              <a:buClr>
                <a:schemeClr val="accent1"/>
              </a:buClr>
              <a:buSzPts val="1500"/>
              <a:buFont typeface="Noto Sans Symbols"/>
              <a:buChar char="▪"/>
              <a:defRPr b="0" i="0" sz="2000" u="none" cap="none" strike="noStrike">
                <a:solidFill>
                  <a:schemeClr val="dk1"/>
                </a:solidFill>
                <a:latin typeface="Arial"/>
                <a:ea typeface="Arial"/>
                <a:cs typeface="Arial"/>
                <a:sym typeface="Arial"/>
              </a:defRPr>
            </a:lvl7pPr>
            <a:lvl8pPr indent="-323850" lvl="7" marL="3657600" marR="0" rtl="0" algn="l">
              <a:spcBef>
                <a:spcPts val="400"/>
              </a:spcBef>
              <a:spcAft>
                <a:spcPts val="0"/>
              </a:spcAft>
              <a:buClr>
                <a:schemeClr val="accent1"/>
              </a:buClr>
              <a:buSzPts val="1500"/>
              <a:buFont typeface="Noto Sans Symbols"/>
              <a:buChar char="▪"/>
              <a:defRPr b="0" i="0" sz="2000" u="none" cap="none" strike="noStrike">
                <a:solidFill>
                  <a:schemeClr val="dk1"/>
                </a:solidFill>
                <a:latin typeface="Arial"/>
                <a:ea typeface="Arial"/>
                <a:cs typeface="Arial"/>
                <a:sym typeface="Arial"/>
              </a:defRPr>
            </a:lvl8pPr>
            <a:lvl9pPr indent="-323850" lvl="8" marL="4114800" marR="0" rtl="0" algn="l">
              <a:spcBef>
                <a:spcPts val="400"/>
              </a:spcBef>
              <a:spcAft>
                <a:spcPts val="0"/>
              </a:spcAft>
              <a:buClr>
                <a:schemeClr val="accent1"/>
              </a:buClr>
              <a:buSzPts val="1500"/>
              <a:buFont typeface="Noto Sans Symbols"/>
              <a:buChar char="▪"/>
              <a:defRPr b="0" i="0" sz="2000" u="none" cap="none" strike="noStrike">
                <a:solidFill>
                  <a:schemeClr val="dk1"/>
                </a:solidFill>
                <a:latin typeface="Arial"/>
                <a:ea typeface="Arial"/>
                <a:cs typeface="Arial"/>
                <a:sym typeface="Arial"/>
              </a:defRPr>
            </a:lvl9pPr>
          </a:lstStyle>
          <a:p/>
        </p:txBody>
      </p:sp>
      <p:sp>
        <p:nvSpPr>
          <p:cNvPr id="22" name="Google Shape;22;p18"/>
          <p:cNvSpPr txBox="1"/>
          <p:nvPr>
            <p:ph idx="10" type="dt"/>
          </p:nvPr>
        </p:nvSpPr>
        <p:spPr>
          <a:xfrm>
            <a:off x="457200" y="6243637"/>
            <a:ext cx="2133600" cy="457200"/>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23" name="Google Shape;23;p18"/>
          <p:cNvSpPr txBox="1"/>
          <p:nvPr>
            <p:ph idx="11" type="ftr"/>
          </p:nvPr>
        </p:nvSpPr>
        <p:spPr>
          <a:xfrm>
            <a:off x="3124200" y="6248400"/>
            <a:ext cx="2895600" cy="457200"/>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24" name="Google Shape;24;p18"/>
          <p:cNvSpPr txBox="1"/>
          <p:nvPr>
            <p:ph idx="12" type="sldNum"/>
          </p:nvPr>
        </p:nvSpPr>
        <p:spPr>
          <a:xfrm>
            <a:off x="6553200" y="6243637"/>
            <a:ext cx="2133600" cy="457200"/>
          </a:xfrm>
          <a:prstGeom prst="rect">
            <a:avLst/>
          </a:prstGeom>
          <a:noFill/>
          <a:ln>
            <a:noFill/>
          </a:ln>
        </p:spPr>
        <p:txBody>
          <a:bodyPr anchorCtr="0" anchor="b" bIns="45700" lIns="91425" spcFirstLastPara="1" rIns="91425" wrap="square" tIns="45700">
            <a:noAutofit/>
          </a:bodyPr>
          <a:lstStyle>
            <a:lvl1pPr indent="0" lvl="0" marL="0" marR="0" rtl="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1pPr>
            <a:lvl2pPr indent="0" lvl="1" marL="0" marR="0" rtl="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2pPr>
            <a:lvl3pPr indent="0" lvl="2" marL="0" marR="0" rtl="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3pPr>
            <a:lvl4pPr indent="0" lvl="3" marL="0" marR="0" rtl="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4pPr>
            <a:lvl5pPr indent="0" lvl="4" marL="0" marR="0" rtl="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5pPr>
            <a:lvl6pPr indent="0" lvl="5" marL="0" marR="0" rtl="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6pPr>
            <a:lvl7pPr indent="0" lvl="6" marL="0" marR="0" rtl="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7pPr>
            <a:lvl8pPr indent="0" lvl="7" marL="0" marR="0" rtl="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8pPr>
            <a:lvl9pPr indent="0" lvl="8" marL="0" marR="0" rtl="0" algn="r">
              <a:lnSpc>
                <a:spcPct val="100000"/>
              </a:lnSpc>
              <a:spcBef>
                <a:spcPts val="0"/>
              </a:spcBef>
              <a:spcAft>
                <a:spcPts val="0"/>
              </a:spcAft>
              <a:buClr>
                <a:schemeClr val="dk1"/>
              </a:buClr>
              <a:buSzPts val="1200"/>
              <a:buFont typeface="Garamond"/>
              <a:buNone/>
              <a:defRPr b="0" i="0" sz="1200" u="none">
                <a:solidFill>
                  <a:schemeClr val="dk1"/>
                </a:solidFill>
                <a:latin typeface="Garamond"/>
                <a:ea typeface="Garamond"/>
                <a:cs typeface="Garamond"/>
                <a:sym typeface="Garamond"/>
              </a:defRPr>
            </a:lvl9pPr>
          </a:lstStyle>
          <a:p>
            <a:pPr indent="0" lvl="0" marL="0" rtl="0" algn="r">
              <a:spcBef>
                <a:spcPts val="0"/>
              </a:spcBef>
              <a:spcAft>
                <a:spcPts val="0"/>
              </a:spcAft>
              <a:buNone/>
            </a:pPr>
            <a:fld id="{00000000-1234-1234-1234-123412341234}" type="slidenum">
              <a:rPr lang="en-US"/>
              <a:t>‹#›</a:t>
            </a:fld>
            <a:endParaRPr sz="1400">
              <a:solidFill>
                <a:srgbClr val="000000"/>
              </a:solidFill>
              <a:latin typeface="Arial"/>
              <a:ea typeface="Arial"/>
              <a:cs typeface="Arial"/>
              <a:sym typeface="Arial"/>
            </a:endParaRPr>
          </a:p>
        </p:txBody>
      </p:sp>
      <p:sp>
        <p:nvSpPr>
          <p:cNvPr id="25" name="Google Shape;25;p18"/>
          <p:cNvSpPr/>
          <p:nvPr/>
        </p:nvSpPr>
        <p:spPr>
          <a:xfrm>
            <a:off x="381000" y="228600"/>
            <a:ext cx="8229600" cy="609600"/>
          </a:xfrm>
          <a:custGeom>
            <a:rect b="b" l="l" r="r" t="t"/>
            <a:pathLst>
              <a:path extrusionOk="0" h="1000" w="1000">
                <a:moveTo>
                  <a:pt x="0" y="1000"/>
                </a:moveTo>
                <a:lnTo>
                  <a:pt x="0" y="0"/>
                </a:lnTo>
                <a:lnTo>
                  <a:pt x="1000" y="0"/>
                </a:lnTo>
              </a:path>
            </a:pathLst>
          </a:custGeom>
          <a:noFill/>
          <a:ln cap="flat" cmpd="sng" w="19050">
            <a:solidFill>
              <a:schemeClr val="accent1"/>
            </a:solidFill>
            <a:prstDash val="solid"/>
            <a:miter lim="524288"/>
            <a:headEnd len="med" w="med" type="none"/>
            <a:tailEnd len="med" w="med"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cxnSp>
        <p:nvCxnSpPr>
          <p:cNvPr id="26" name="Google Shape;26;p18"/>
          <p:cNvCxnSpPr/>
          <p:nvPr/>
        </p:nvCxnSpPr>
        <p:spPr>
          <a:xfrm>
            <a:off x="457200" y="6172200"/>
            <a:ext cx="8229600" cy="0"/>
          </a:xfrm>
          <a:prstGeom prst="straightConnector1">
            <a:avLst/>
          </a:prstGeom>
          <a:noFill/>
          <a:ln cap="flat" cmpd="sng" w="19050">
            <a:solidFill>
              <a:schemeClr val="accent1"/>
            </a:solidFill>
            <a:prstDash val="solid"/>
            <a:miter lim="800000"/>
            <a:headEnd len="med" w="med" type="none"/>
            <a:tailEnd len="med" w="med" type="none"/>
          </a:ln>
        </p:spPr>
      </p:cxnSp>
    </p:spTree>
  </p:cSld>
  <p:clrMap accent1="accent1" accent2="accent2" accent3="accent3" accent4="accent4" accent5="accent5" accent6="accent6" bg1="lt1" bg2="dk2" tx1="dk1" tx2="lt2" folHlink="folHlink" hlink="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vmlDrawing" Target="../drawings/vmlDrawing1.vml"/><Relationship Id="rId4" Type="http://schemas.openxmlformats.org/officeDocument/2006/relationships/oleObject" Target="../embeddings/oleObject1.bin"/><Relationship Id="rId5" Type="http://schemas.openxmlformats.org/officeDocument/2006/relationships/oleObject" Target="../embeddings/oleObject1.bin"/><Relationship Id="rId6" Type="http://schemas.openxmlformats.org/officeDocument/2006/relationships/image" Target="../media/image1.png"/><Relationship Id="rId7" Type="http://schemas.openxmlformats.org/officeDocument/2006/relationships/image" Target="../media/image3.jpg"/><Relationship Id="rId8" Type="http://schemas.openxmlformats.org/officeDocument/2006/relationships/image" Target="../media/image2.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vmlDrawing" Target="../drawings/vmlDrawing6.vml"/><Relationship Id="rId4" Type="http://schemas.openxmlformats.org/officeDocument/2006/relationships/oleObject" Target="../embeddings/oleObject6.bin"/><Relationship Id="rId5" Type="http://schemas.openxmlformats.org/officeDocument/2006/relationships/oleObject" Target="../embeddings/oleObject6.bin"/><Relationship Id="rId6" Type="http://schemas.openxmlformats.org/officeDocument/2006/relationships/image" Target="../media/image1.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vmlDrawing" Target="../drawings/vmlDrawing7.vml"/><Relationship Id="rId4" Type="http://schemas.openxmlformats.org/officeDocument/2006/relationships/oleObject" Target="../embeddings/oleObject7.bin"/><Relationship Id="rId5" Type="http://schemas.openxmlformats.org/officeDocument/2006/relationships/oleObject" Target="../embeddings/oleObject7.bin"/><Relationship Id="rId6" Type="http://schemas.openxmlformats.org/officeDocument/2006/relationships/image" Target="../media/image1.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vmlDrawing" Target="../drawings/vmlDrawing8.vml"/><Relationship Id="rId4" Type="http://schemas.openxmlformats.org/officeDocument/2006/relationships/oleObject" Target="../embeddings/oleObject8.bin"/><Relationship Id="rId5" Type="http://schemas.openxmlformats.org/officeDocument/2006/relationships/oleObject" Target="../embeddings/oleObject8.bin"/><Relationship Id="rId6" Type="http://schemas.openxmlformats.org/officeDocument/2006/relationships/image" Target="../media/image1.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vmlDrawing" Target="../drawings/vmlDrawing9.vml"/><Relationship Id="rId4" Type="http://schemas.openxmlformats.org/officeDocument/2006/relationships/oleObject" Target="../embeddings/oleObject9.bin"/><Relationship Id="rId5" Type="http://schemas.openxmlformats.org/officeDocument/2006/relationships/oleObject" Target="../embeddings/oleObject9.bin"/><Relationship Id="rId6" Type="http://schemas.openxmlformats.org/officeDocument/2006/relationships/image" Target="../media/image1.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vmlDrawing" Target="../drawings/vmlDrawing2.vml"/><Relationship Id="rId4" Type="http://schemas.openxmlformats.org/officeDocument/2006/relationships/oleObject" Target="../embeddings/oleObject2.bin"/><Relationship Id="rId5" Type="http://schemas.openxmlformats.org/officeDocument/2006/relationships/oleObject" Target="../embeddings/oleObject2.bin"/><Relationship Id="rId6"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vmlDrawing" Target="../drawings/vmlDrawing3.vml"/><Relationship Id="rId4" Type="http://schemas.openxmlformats.org/officeDocument/2006/relationships/oleObject" Target="../embeddings/oleObject3.bin"/><Relationship Id="rId5" Type="http://schemas.openxmlformats.org/officeDocument/2006/relationships/oleObject" Target="../embeddings/oleObject3.bin"/><Relationship Id="rId6"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vmlDrawing" Target="../drawings/vmlDrawing4.vml"/><Relationship Id="rId4" Type="http://schemas.openxmlformats.org/officeDocument/2006/relationships/oleObject" Target="../embeddings/oleObject4.bin"/><Relationship Id="rId5" Type="http://schemas.openxmlformats.org/officeDocument/2006/relationships/oleObject" Target="../embeddings/oleObject4.bin"/><Relationship Id="rId6" Type="http://schemas.openxmlformats.org/officeDocument/2006/relationships/image" Target="../media/image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vmlDrawing" Target="../drawings/vmlDrawing5.vml"/><Relationship Id="rId4" Type="http://schemas.openxmlformats.org/officeDocument/2006/relationships/oleObject" Target="../embeddings/oleObject5.bin"/><Relationship Id="rId5" Type="http://schemas.openxmlformats.org/officeDocument/2006/relationships/oleObject" Target="../embeddings/oleObject5.bin"/><Relationship Id="rId6"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3" name="Shape 93"/>
        <p:cNvGrpSpPr/>
        <p:nvPr/>
      </p:nvGrpSpPr>
      <p:grpSpPr>
        <a:xfrm>
          <a:off x="0" y="0"/>
          <a:ext cx="0" cy="0"/>
          <a:chOff x="0" y="0"/>
          <a:chExt cx="0" cy="0"/>
        </a:xfrm>
      </p:grpSpPr>
      <p:sp>
        <p:nvSpPr>
          <p:cNvPr id="94" name="Google Shape;94;p1"/>
          <p:cNvSpPr txBox="1"/>
          <p:nvPr>
            <p:ph type="ctrTitle"/>
          </p:nvPr>
        </p:nvSpPr>
        <p:spPr>
          <a:xfrm>
            <a:off x="827087" y="1412875"/>
            <a:ext cx="7705725" cy="1752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rgbClr val="2D6224"/>
              </a:buClr>
              <a:buSzPts val="4400"/>
              <a:buFont typeface="Garamond"/>
              <a:buNone/>
            </a:pPr>
            <a:r>
              <a:rPr b="1" i="0" lang="en-US" sz="4400" u="none">
                <a:solidFill>
                  <a:srgbClr val="2D6224"/>
                </a:solidFill>
                <a:latin typeface="Garamond"/>
                <a:ea typeface="Garamond"/>
                <a:cs typeface="Garamond"/>
                <a:sym typeface="Garamond"/>
              </a:rPr>
              <a:t>Studentskrivningsinfo 2024 september</a:t>
            </a:r>
            <a:br>
              <a:rPr b="1" i="0" lang="en-US" sz="4400" u="none">
                <a:solidFill>
                  <a:srgbClr val="2D6224"/>
                </a:solidFill>
                <a:latin typeface="Garamond"/>
                <a:ea typeface="Garamond"/>
                <a:cs typeface="Garamond"/>
                <a:sym typeface="Garamond"/>
              </a:rPr>
            </a:br>
            <a:endParaRPr/>
          </a:p>
        </p:txBody>
      </p:sp>
      <p:sp>
        <p:nvSpPr>
          <p:cNvPr id="95" name="Google Shape;95;p1"/>
          <p:cNvSpPr txBox="1"/>
          <p:nvPr>
            <p:ph idx="1" type="subTitle"/>
          </p:nvPr>
        </p:nvSpPr>
        <p:spPr>
          <a:xfrm>
            <a:off x="684212" y="3716337"/>
            <a:ext cx="8135937" cy="1998662"/>
          </a:xfrm>
          <a:prstGeom prst="rect">
            <a:avLst/>
          </a:prstGeom>
          <a:noFill/>
          <a:ln>
            <a:noFill/>
          </a:ln>
        </p:spPr>
        <p:txBody>
          <a:bodyPr anchorCtr="0" anchor="t" bIns="45700" lIns="91425" spcFirstLastPara="1" rIns="91425" wrap="square" tIns="45700">
            <a:noAutofit/>
          </a:bodyPr>
          <a:lstStyle/>
          <a:p>
            <a:pPr indent="0" lvl="0" marL="0" rtl="0" algn="ctr">
              <a:lnSpc>
                <a:spcPct val="100000"/>
              </a:lnSpc>
              <a:spcBef>
                <a:spcPts val="0"/>
              </a:spcBef>
              <a:spcAft>
                <a:spcPts val="0"/>
              </a:spcAft>
              <a:buSzPts val="2340"/>
              <a:buNone/>
            </a:pPr>
            <a:r>
              <a:rPr b="1" i="0" lang="en-US" sz="3600" u="none">
                <a:solidFill>
                  <a:srgbClr val="2D6224"/>
                </a:solidFill>
                <a:latin typeface="Garamond"/>
                <a:ea typeface="Garamond"/>
                <a:cs typeface="Garamond"/>
                <a:sym typeface="Garamond"/>
              </a:rPr>
              <a:t>                                                         </a:t>
            </a:r>
            <a:r>
              <a:rPr b="1" i="0" lang="en-US" sz="2000" u="none">
                <a:solidFill>
                  <a:srgbClr val="2D6224"/>
                </a:solidFill>
                <a:latin typeface="Garamond"/>
                <a:ea typeface="Garamond"/>
                <a:cs typeface="Garamond"/>
                <a:sym typeface="Garamond"/>
              </a:rPr>
              <a:t>16.4.2015</a:t>
            </a:r>
            <a:endParaRPr/>
          </a:p>
          <a:p>
            <a:pPr indent="0" lvl="0" marL="0" rtl="0" algn="ctr">
              <a:lnSpc>
                <a:spcPct val="100000"/>
              </a:lnSpc>
              <a:spcBef>
                <a:spcPts val="0"/>
              </a:spcBef>
              <a:spcAft>
                <a:spcPts val="0"/>
              </a:spcAft>
              <a:buSzPts val="2340"/>
              <a:buNone/>
            </a:pPr>
            <a:r>
              <a:t/>
            </a:r>
            <a:endParaRPr b="0" i="0" sz="3600" u="none">
              <a:solidFill>
                <a:srgbClr val="2D6224"/>
              </a:solidFill>
              <a:latin typeface="Garamond"/>
              <a:ea typeface="Garamond"/>
              <a:cs typeface="Garamond"/>
              <a:sym typeface="Garamond"/>
            </a:endParaRPr>
          </a:p>
          <a:p>
            <a:pPr indent="0" lvl="0" marL="0" rtl="0" algn="l">
              <a:spcBef>
                <a:spcPts val="720"/>
              </a:spcBef>
              <a:spcAft>
                <a:spcPts val="0"/>
              </a:spcAft>
              <a:buSzPts val="2340"/>
              <a:buFont typeface="Noto Sans Symbols"/>
              <a:buNone/>
            </a:pPr>
            <a:r>
              <a:t/>
            </a:r>
            <a:endParaRPr b="0" i="0" sz="3600" u="none">
              <a:solidFill>
                <a:srgbClr val="2D6224"/>
              </a:solidFill>
              <a:latin typeface="Garamond"/>
              <a:ea typeface="Garamond"/>
              <a:cs typeface="Garamond"/>
              <a:sym typeface="Garamond"/>
            </a:endParaRPr>
          </a:p>
        </p:txBody>
      </p:sp>
      <p:sp>
        <p:nvSpPr>
          <p:cNvPr id="96" name="Google Shape;96;p1"/>
          <p:cNvSpPr txBox="1"/>
          <p:nvPr/>
        </p:nvSpPr>
        <p:spPr>
          <a:xfrm>
            <a:off x="0" y="0"/>
            <a:ext cx="9144000" cy="0"/>
          </a:xfrm>
          <a:prstGeom prst="rect">
            <a:avLst/>
          </a:prstGeom>
          <a:noFill/>
          <a:ln>
            <a:noFill/>
          </a:ln>
        </p:spPr>
        <p:txBody>
          <a:bodyPr anchorCtr="0" anchor="ctr" bIns="45700" lIns="91425" spcFirstLastPara="1" rIns="91425" wrap="square" tIns="45700">
            <a:sp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aphicFrame>
        <p:nvGraphicFramePr>
          <p:cNvPr id="97" name="Google Shape;97;p1"/>
          <p:cNvGraphicFramePr/>
          <p:nvPr/>
        </p:nvGraphicFramePr>
        <p:xfrm>
          <a:off x="6026150" y="404812"/>
          <a:ext cx="3086100" cy="904875"/>
        </p:xfrm>
        <a:graphic>
          <a:graphicData uri="http://schemas.openxmlformats.org/presentationml/2006/ole">
            <mc:AlternateContent>
              <mc:Choice Requires="v">
                <p:oleObj r:id="rId4" imgH="904875" imgW="3086100" progId="WP7Doc" spid="_x0000_s1">
                  <p:embed/>
                </p:oleObj>
              </mc:Choice>
              <mc:Fallback>
                <p:oleObj r:id="rId5" imgH="904875" imgW="3086100" progId="WP7Doc">
                  <p:embed/>
                  <p:pic>
                    <p:nvPicPr>
                      <p:cNvPr id="97" name="Google Shape;97;p1"/>
                      <p:cNvPicPr preferRelativeResize="0"/>
                      <p:nvPr/>
                    </p:nvPicPr>
                    <p:blipFill rotWithShape="1">
                      <a:blip r:embed="rId6">
                        <a:alphaModFix/>
                      </a:blip>
                      <a:srcRect b="0" l="0" r="0" t="0"/>
                      <a:stretch/>
                    </p:blipFill>
                    <p:spPr>
                      <a:xfrm>
                        <a:off x="6026150" y="404812"/>
                        <a:ext cx="3086100" cy="904875"/>
                      </a:xfrm>
                      <a:prstGeom prst="rect">
                        <a:avLst/>
                      </a:prstGeom>
                      <a:noFill/>
                      <a:ln>
                        <a:noFill/>
                      </a:ln>
                    </p:spPr>
                  </p:pic>
                </p:oleObj>
              </mc:Fallback>
            </mc:AlternateContent>
          </a:graphicData>
        </a:graphic>
      </p:graphicFrame>
      <p:pic>
        <p:nvPicPr>
          <p:cNvPr id="98" name="Google Shape;98;p1"/>
          <p:cNvPicPr preferRelativeResize="0"/>
          <p:nvPr/>
        </p:nvPicPr>
        <p:blipFill rotWithShape="1">
          <a:blip r:embed="rId7">
            <a:alphaModFix/>
          </a:blip>
          <a:srcRect b="0" l="0" r="0" t="0"/>
          <a:stretch/>
        </p:blipFill>
        <p:spPr>
          <a:xfrm>
            <a:off x="3492500" y="3429000"/>
            <a:ext cx="2908300" cy="1638300"/>
          </a:xfrm>
          <a:prstGeom prst="rect">
            <a:avLst/>
          </a:prstGeom>
          <a:noFill/>
          <a:ln>
            <a:noFill/>
          </a:ln>
        </p:spPr>
      </p:pic>
      <p:pic>
        <p:nvPicPr>
          <p:cNvPr descr="IMG_5245" id="99" name="Google Shape;99;p1"/>
          <p:cNvPicPr preferRelativeResize="0"/>
          <p:nvPr/>
        </p:nvPicPr>
        <p:blipFill rotWithShape="1">
          <a:blip r:embed="rId8">
            <a:alphaModFix/>
          </a:blip>
          <a:srcRect b="0" l="0" r="0" t="0"/>
          <a:stretch/>
        </p:blipFill>
        <p:spPr>
          <a:xfrm>
            <a:off x="755650" y="2276475"/>
            <a:ext cx="7920037" cy="4321175"/>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8" name="Shape 158"/>
        <p:cNvGrpSpPr/>
        <p:nvPr/>
      </p:nvGrpSpPr>
      <p:grpSpPr>
        <a:xfrm>
          <a:off x="0" y="0"/>
          <a:ext cx="0" cy="0"/>
          <a:chOff x="0" y="0"/>
          <a:chExt cx="0" cy="0"/>
        </a:xfrm>
      </p:grpSpPr>
      <p:sp>
        <p:nvSpPr>
          <p:cNvPr id="159" name="Google Shape;159;p11"/>
          <p:cNvSpPr txBox="1"/>
          <p:nvPr>
            <p:ph type="title"/>
          </p:nvPr>
        </p:nvSpPr>
        <p:spPr>
          <a:xfrm>
            <a:off x="457200" y="277812"/>
            <a:ext cx="8229600" cy="1139825"/>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2"/>
              </a:buClr>
              <a:buSzPts val="4400"/>
              <a:buFont typeface="Garamond"/>
              <a:buNone/>
            </a:pPr>
            <a:r>
              <a:rPr b="1" i="0" lang="en-US" sz="4400" u="none">
                <a:solidFill>
                  <a:schemeClr val="dk2"/>
                </a:solidFill>
                <a:latin typeface="Garamond"/>
                <a:ea typeface="Garamond"/>
                <a:cs typeface="Garamond"/>
                <a:sym typeface="Garamond"/>
              </a:rPr>
              <a:t>Avgiftsfrihet</a:t>
            </a:r>
            <a:endParaRPr/>
          </a:p>
        </p:txBody>
      </p:sp>
      <p:sp>
        <p:nvSpPr>
          <p:cNvPr id="160" name="Google Shape;160;p11"/>
          <p:cNvSpPr txBox="1"/>
          <p:nvPr>
            <p:ph idx="1" type="body"/>
          </p:nvPr>
        </p:nvSpPr>
        <p:spPr>
          <a:xfrm>
            <a:off x="457200" y="1600200"/>
            <a:ext cx="8229600" cy="4530725"/>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accent1"/>
              </a:buClr>
              <a:buSzPts val="1170"/>
              <a:buFont typeface="Noto Sans Symbols"/>
              <a:buChar char="■"/>
            </a:pPr>
            <a:r>
              <a:rPr b="0" i="0" lang="en-US" sz="1800" u="none">
                <a:solidFill>
                  <a:schemeClr val="dk1"/>
                </a:solidFill>
                <a:latin typeface="Arial"/>
                <a:ea typeface="Arial"/>
                <a:cs typeface="Arial"/>
                <a:sym typeface="Arial"/>
              </a:rPr>
              <a:t>Om du har börjat dina studier i gymnasiet eller yrkesläroinrättning avgiftsfritt hösten 2021 eller senare är det möjligt att du har rätt att utföra prov utan avgift.</a:t>
            </a:r>
            <a:endParaRPr/>
          </a:p>
          <a:p>
            <a:pPr indent="-342900" lvl="0" marL="342900" marR="0" rtl="0" algn="l">
              <a:lnSpc>
                <a:spcPct val="100000"/>
              </a:lnSpc>
              <a:spcBef>
                <a:spcPts val="360"/>
              </a:spcBef>
              <a:spcAft>
                <a:spcPts val="0"/>
              </a:spcAft>
              <a:buClr>
                <a:schemeClr val="accent1"/>
              </a:buClr>
              <a:buSzPts val="1170"/>
              <a:buFont typeface="Noto Sans Symbols"/>
              <a:buChar char="■"/>
            </a:pPr>
            <a:r>
              <a:rPr b="0" i="0" lang="en-US" sz="1800" u="none">
                <a:solidFill>
                  <a:schemeClr val="dk1"/>
                </a:solidFill>
                <a:latin typeface="Arial"/>
                <a:ea typeface="Arial"/>
                <a:cs typeface="Arial"/>
                <a:sym typeface="Arial"/>
              </a:rPr>
              <a:t>Om du är berättigad till avgiftsfri undervisning kan du anmäla dig avgiftsfritt till de fem första proven. Om du får underkänt på något av dessa fem prov får du även ta om provet utan avgift. Om du anmäler dig till flera prov under samma examenstillfälle så att antalet prov som du avlägger sammanlagt överstiger fem prov, väljer du själv de prov som du avlägger avgiftsfritt vid ifrågavarande examenstillfälle. </a:t>
            </a:r>
            <a:endParaRPr/>
          </a:p>
          <a:p>
            <a:pPr indent="-342900" lvl="0" marL="342900" marR="0" rtl="0" algn="l">
              <a:lnSpc>
                <a:spcPct val="100000"/>
              </a:lnSpc>
              <a:spcBef>
                <a:spcPts val="360"/>
              </a:spcBef>
              <a:spcAft>
                <a:spcPts val="0"/>
              </a:spcAft>
              <a:buClr>
                <a:schemeClr val="accent1"/>
              </a:buClr>
              <a:buSzPts val="1170"/>
              <a:buFont typeface="Noto Sans Symbols"/>
              <a:buChar char="■"/>
            </a:pPr>
            <a:r>
              <a:rPr b="0" i="0" lang="en-US" sz="1800" u="none">
                <a:solidFill>
                  <a:schemeClr val="dk1"/>
                </a:solidFill>
                <a:latin typeface="Arial"/>
                <a:ea typeface="Arial"/>
                <a:cs typeface="Arial"/>
                <a:sym typeface="Arial"/>
              </a:rPr>
              <a:t>Rätten till avgiftsfria prov tar slut när du har avlagt studentexamen, yrkesinriktad examen eller motsvarande utländska studier klara.</a:t>
            </a:r>
            <a:endParaRPr/>
          </a:p>
          <a:p>
            <a:pPr indent="-342900" lvl="0" marL="342900" marR="0" rtl="0" algn="l">
              <a:lnSpc>
                <a:spcPct val="100000"/>
              </a:lnSpc>
              <a:spcBef>
                <a:spcPts val="360"/>
              </a:spcBef>
              <a:spcAft>
                <a:spcPts val="0"/>
              </a:spcAft>
              <a:buClr>
                <a:schemeClr val="accent1"/>
              </a:buClr>
              <a:buSzPts val="1170"/>
              <a:buFont typeface="Noto Sans Symbols"/>
              <a:buChar char="■"/>
            </a:pPr>
            <a:r>
              <a:rPr b="0" i="0" lang="en-US" sz="1800" u="none">
                <a:solidFill>
                  <a:schemeClr val="dk1"/>
                </a:solidFill>
                <a:latin typeface="Arial"/>
                <a:ea typeface="Arial"/>
                <a:cs typeface="Arial"/>
                <a:sym typeface="Arial"/>
              </a:rPr>
              <a:t>Rätten till avgiftsfria prov tar slut vid slutet av det kalenderår då du fyller 20 år.</a:t>
            </a:r>
            <a:endParaRPr/>
          </a:p>
          <a:p>
            <a:pPr indent="-268605" lvl="0" marL="342900" marR="0" rtl="0" algn="l">
              <a:spcBef>
                <a:spcPts val="360"/>
              </a:spcBef>
              <a:spcAft>
                <a:spcPts val="0"/>
              </a:spcAft>
              <a:buClr>
                <a:schemeClr val="accent1"/>
              </a:buClr>
              <a:buSzPts val="1170"/>
              <a:buFont typeface="Noto Sans Symbols"/>
              <a:buNone/>
            </a:pPr>
            <a:r>
              <a:t/>
            </a:r>
            <a:endParaRPr b="0" i="0" sz="1800" u="none">
              <a:solidFill>
                <a:schemeClr val="dk1"/>
              </a:solidFill>
              <a:latin typeface="Arial"/>
              <a:ea typeface="Arial"/>
              <a:cs typeface="Arial"/>
              <a:sym typeface="Arial"/>
            </a:endParaRPr>
          </a:p>
        </p:txBody>
      </p:sp>
      <p:graphicFrame>
        <p:nvGraphicFramePr>
          <p:cNvPr id="161" name="Google Shape;161;p11"/>
          <p:cNvGraphicFramePr/>
          <p:nvPr/>
        </p:nvGraphicFramePr>
        <p:xfrm>
          <a:off x="6156325" y="5876925"/>
          <a:ext cx="3086100" cy="904875"/>
        </p:xfrm>
        <a:graphic>
          <a:graphicData uri="http://schemas.openxmlformats.org/presentationml/2006/ole">
            <mc:AlternateContent>
              <mc:Choice Requires="v">
                <p:oleObj r:id="rId4" imgH="904875" imgW="3086100" progId="WP7Doc" spid="_x0000_s1">
                  <p:embed/>
                </p:oleObj>
              </mc:Choice>
              <mc:Fallback>
                <p:oleObj r:id="rId5" imgH="904875" imgW="3086100" progId="WP7Doc">
                  <p:embed/>
                  <p:pic>
                    <p:nvPicPr>
                      <p:cNvPr id="161" name="Google Shape;161;p11"/>
                      <p:cNvPicPr preferRelativeResize="0"/>
                      <p:nvPr/>
                    </p:nvPicPr>
                    <p:blipFill rotWithShape="1">
                      <a:blip r:embed="rId6">
                        <a:alphaModFix/>
                      </a:blip>
                      <a:srcRect b="0" l="0" r="0" t="0"/>
                      <a:stretch/>
                    </p:blipFill>
                    <p:spPr>
                      <a:xfrm>
                        <a:off x="6156325" y="5876925"/>
                        <a:ext cx="3086100" cy="904875"/>
                      </a:xfrm>
                      <a:prstGeom prst="rect">
                        <a:avLst/>
                      </a:prstGeom>
                      <a:noFill/>
                      <a:ln>
                        <a:noFill/>
                      </a:ln>
                    </p:spPr>
                  </p:pic>
                </p:oleObj>
              </mc:Fallback>
            </mc:AlternateContent>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5" name="Shape 165"/>
        <p:cNvGrpSpPr/>
        <p:nvPr/>
      </p:nvGrpSpPr>
      <p:grpSpPr>
        <a:xfrm>
          <a:off x="0" y="0"/>
          <a:ext cx="0" cy="0"/>
          <a:chOff x="0" y="0"/>
          <a:chExt cx="0" cy="0"/>
        </a:xfrm>
      </p:grpSpPr>
      <p:sp>
        <p:nvSpPr>
          <p:cNvPr id="166" name="Google Shape;166;p12"/>
          <p:cNvSpPr txBox="1"/>
          <p:nvPr>
            <p:ph type="title"/>
          </p:nvPr>
        </p:nvSpPr>
        <p:spPr>
          <a:xfrm>
            <a:off x="457200" y="277812"/>
            <a:ext cx="8229600" cy="1139825"/>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2"/>
              </a:buClr>
              <a:buSzPts val="4400"/>
              <a:buFont typeface="Garamond"/>
              <a:buNone/>
            </a:pPr>
            <a:r>
              <a:rPr b="1" i="0" lang="en-US" sz="4400" u="none">
                <a:solidFill>
                  <a:schemeClr val="dk2"/>
                </a:solidFill>
                <a:latin typeface="Garamond"/>
                <a:ea typeface="Garamond"/>
                <a:cs typeface="Garamond"/>
                <a:sym typeface="Garamond"/>
              </a:rPr>
              <a:t>Avgångsbetyg från gymnasiet</a:t>
            </a:r>
            <a:br>
              <a:rPr b="1" i="0" lang="en-US" sz="4400" u="none">
                <a:solidFill>
                  <a:schemeClr val="dk2"/>
                </a:solidFill>
                <a:latin typeface="Garamond"/>
                <a:ea typeface="Garamond"/>
                <a:cs typeface="Garamond"/>
                <a:sym typeface="Garamond"/>
              </a:rPr>
            </a:br>
            <a:endParaRPr/>
          </a:p>
        </p:txBody>
      </p:sp>
      <p:sp>
        <p:nvSpPr>
          <p:cNvPr id="167" name="Google Shape;167;p12"/>
          <p:cNvSpPr txBox="1"/>
          <p:nvPr>
            <p:ph idx="1" type="body"/>
          </p:nvPr>
        </p:nvSpPr>
        <p:spPr>
          <a:xfrm>
            <a:off x="468312" y="1484312"/>
            <a:ext cx="8496300" cy="3817937"/>
          </a:xfrm>
          <a:prstGeom prst="rect">
            <a:avLst/>
          </a:prstGeom>
          <a:noFill/>
          <a:ln>
            <a:noFill/>
          </a:ln>
        </p:spPr>
        <p:txBody>
          <a:bodyPr anchorCtr="0" anchor="t" bIns="45700" lIns="91425" spcFirstLastPara="1" rIns="91425" wrap="square" tIns="45700">
            <a:noAutofit/>
          </a:bodyPr>
          <a:lstStyle/>
          <a:p>
            <a:pPr indent="-342900" lvl="0" marL="342900" rtl="0" algn="l">
              <a:lnSpc>
                <a:spcPct val="100000"/>
              </a:lnSpc>
              <a:spcBef>
                <a:spcPts val="0"/>
              </a:spcBef>
              <a:spcAft>
                <a:spcPts val="0"/>
              </a:spcAft>
              <a:buClr>
                <a:schemeClr val="accent1"/>
              </a:buClr>
              <a:buSzPts val="1820"/>
              <a:buFont typeface="Noto Sans Symbols"/>
              <a:buChar char="■"/>
            </a:pPr>
            <a:r>
              <a:rPr b="0" i="0" lang="en-US" sz="2800" u="none">
                <a:solidFill>
                  <a:schemeClr val="dk1"/>
                </a:solidFill>
                <a:latin typeface="Arial"/>
                <a:ea typeface="Arial"/>
                <a:cs typeface="Arial"/>
                <a:sym typeface="Arial"/>
              </a:rPr>
              <a:t>Alla obligatoriska studieavsnitt avlagda </a:t>
            </a:r>
            <a:endParaRPr/>
          </a:p>
          <a:p>
            <a:pPr indent="-342900" lvl="0" marL="342900" rtl="0" algn="l">
              <a:lnSpc>
                <a:spcPct val="100000"/>
              </a:lnSpc>
              <a:spcBef>
                <a:spcPts val="560"/>
              </a:spcBef>
              <a:spcAft>
                <a:spcPts val="0"/>
              </a:spcAft>
              <a:buClr>
                <a:schemeClr val="accent1"/>
              </a:buClr>
              <a:buSzPts val="1820"/>
              <a:buFont typeface="Noto Sans Symbols"/>
              <a:buChar char="■"/>
            </a:pPr>
            <a:r>
              <a:rPr b="0" i="0" lang="en-US" sz="2800" u="none">
                <a:solidFill>
                  <a:schemeClr val="dk1"/>
                </a:solidFill>
                <a:latin typeface="Arial"/>
                <a:ea typeface="Arial"/>
                <a:cs typeface="Arial"/>
                <a:sym typeface="Arial"/>
              </a:rPr>
              <a:t>Minst 20 sp riksomfattande valbara studieavsnitt</a:t>
            </a:r>
            <a:endParaRPr/>
          </a:p>
          <a:p>
            <a:pPr indent="-342900" lvl="0" marL="342900" rtl="0" algn="l">
              <a:lnSpc>
                <a:spcPct val="100000"/>
              </a:lnSpc>
              <a:spcBef>
                <a:spcPts val="560"/>
              </a:spcBef>
              <a:spcAft>
                <a:spcPts val="0"/>
              </a:spcAft>
              <a:buClr>
                <a:schemeClr val="accent1"/>
              </a:buClr>
              <a:buSzPts val="1820"/>
              <a:buFont typeface="Noto Sans Symbols"/>
              <a:buChar char="■"/>
            </a:pPr>
            <a:r>
              <a:rPr b="0" i="0" lang="en-US" sz="2800" u="none">
                <a:solidFill>
                  <a:schemeClr val="dk1"/>
                </a:solidFill>
                <a:latin typeface="Arial"/>
                <a:ea typeface="Arial"/>
                <a:cs typeface="Arial"/>
                <a:sym typeface="Arial"/>
              </a:rPr>
              <a:t>94 sp med kort matematik, 102 sp med lång matematik</a:t>
            </a:r>
            <a:endParaRPr/>
          </a:p>
          <a:p>
            <a:pPr indent="-342900" lvl="0" marL="342900" rtl="0" algn="l">
              <a:lnSpc>
                <a:spcPct val="100000"/>
              </a:lnSpc>
              <a:spcBef>
                <a:spcPts val="560"/>
              </a:spcBef>
              <a:spcAft>
                <a:spcPts val="0"/>
              </a:spcAft>
              <a:buClr>
                <a:schemeClr val="accent1"/>
              </a:buClr>
              <a:buSzPts val="1820"/>
              <a:buFont typeface="Noto Sans Symbols"/>
              <a:buChar char="■"/>
            </a:pPr>
            <a:r>
              <a:rPr b="0" i="0" lang="en-US" sz="2800" u="none">
                <a:solidFill>
                  <a:schemeClr val="dk1"/>
                </a:solidFill>
                <a:latin typeface="Arial"/>
                <a:ea typeface="Arial"/>
                <a:cs typeface="Arial"/>
                <a:sym typeface="Arial"/>
              </a:rPr>
              <a:t>Totalt minst 150 sp  </a:t>
            </a:r>
            <a:endParaRPr/>
          </a:p>
          <a:p>
            <a:pPr indent="-342900" lvl="0" marL="342900" rtl="0" algn="l">
              <a:lnSpc>
                <a:spcPct val="100000"/>
              </a:lnSpc>
              <a:spcBef>
                <a:spcPts val="560"/>
              </a:spcBef>
              <a:spcAft>
                <a:spcPts val="0"/>
              </a:spcAft>
              <a:buClr>
                <a:schemeClr val="accent1"/>
              </a:buClr>
              <a:buSzPts val="1820"/>
              <a:buFont typeface="Noto Sans Symbols"/>
              <a:buChar char="■"/>
            </a:pPr>
            <a:r>
              <a:rPr b="0" i="0" lang="en-US" sz="2800" u="none">
                <a:solidFill>
                  <a:schemeClr val="dk1"/>
                </a:solidFill>
                <a:latin typeface="Arial"/>
                <a:ea typeface="Arial"/>
                <a:cs typeface="Arial"/>
                <a:sym typeface="Arial"/>
              </a:rPr>
              <a:t>Rekommenderad studietakt: första året </a:t>
            </a:r>
            <a:r>
              <a:rPr b="1" i="0" lang="en-US" sz="2800" u="none">
                <a:solidFill>
                  <a:schemeClr val="dk1"/>
                </a:solidFill>
                <a:latin typeface="Arial"/>
                <a:ea typeface="Arial"/>
                <a:cs typeface="Arial"/>
                <a:sym typeface="Arial"/>
              </a:rPr>
              <a:t>60 sp</a:t>
            </a:r>
            <a:r>
              <a:rPr b="0" i="0" lang="en-US" sz="2800" u="none">
                <a:solidFill>
                  <a:schemeClr val="dk1"/>
                </a:solidFill>
                <a:latin typeface="Arial"/>
                <a:ea typeface="Arial"/>
                <a:cs typeface="Arial"/>
                <a:sym typeface="Arial"/>
              </a:rPr>
              <a:t>, andra året </a:t>
            </a:r>
            <a:r>
              <a:rPr b="1" i="0" lang="en-US" sz="2800" u="none">
                <a:solidFill>
                  <a:schemeClr val="dk1"/>
                </a:solidFill>
                <a:latin typeface="Arial"/>
                <a:ea typeface="Arial"/>
                <a:cs typeface="Arial"/>
                <a:sym typeface="Arial"/>
              </a:rPr>
              <a:t>60 sp</a:t>
            </a:r>
            <a:r>
              <a:rPr b="0" i="0" lang="en-US" sz="2800" u="none">
                <a:solidFill>
                  <a:schemeClr val="dk1"/>
                </a:solidFill>
                <a:latin typeface="Arial"/>
                <a:ea typeface="Arial"/>
                <a:cs typeface="Arial"/>
                <a:sym typeface="Arial"/>
              </a:rPr>
              <a:t> och tredje året </a:t>
            </a:r>
            <a:r>
              <a:rPr b="1" i="0" lang="en-US" sz="2800" u="none">
                <a:solidFill>
                  <a:schemeClr val="dk1"/>
                </a:solidFill>
                <a:latin typeface="Arial"/>
                <a:ea typeface="Arial"/>
                <a:cs typeface="Arial"/>
                <a:sym typeface="Arial"/>
              </a:rPr>
              <a:t>30</a:t>
            </a:r>
            <a:r>
              <a:rPr b="0" i="0" lang="en-US" sz="2800" u="none">
                <a:solidFill>
                  <a:schemeClr val="dk1"/>
                </a:solidFill>
                <a:latin typeface="Arial"/>
                <a:ea typeface="Arial"/>
                <a:cs typeface="Arial"/>
                <a:sym typeface="Arial"/>
              </a:rPr>
              <a:t> sp.</a:t>
            </a:r>
            <a:endParaRPr/>
          </a:p>
          <a:p>
            <a:pPr indent="-227330" lvl="0" marL="342900" rtl="0" algn="l">
              <a:spcBef>
                <a:spcPts val="560"/>
              </a:spcBef>
              <a:spcAft>
                <a:spcPts val="0"/>
              </a:spcAft>
              <a:buSzPts val="1820"/>
              <a:buNone/>
            </a:pPr>
            <a:r>
              <a:t/>
            </a:r>
            <a:endParaRPr b="0" i="0" sz="2800" u="none">
              <a:solidFill>
                <a:schemeClr val="dk1"/>
              </a:solidFill>
              <a:latin typeface="Arial"/>
              <a:ea typeface="Arial"/>
              <a:cs typeface="Arial"/>
              <a:sym typeface="Arial"/>
            </a:endParaRPr>
          </a:p>
        </p:txBody>
      </p:sp>
      <p:sp>
        <p:nvSpPr>
          <p:cNvPr id="168" name="Google Shape;168;p12"/>
          <p:cNvSpPr txBox="1"/>
          <p:nvPr/>
        </p:nvSpPr>
        <p:spPr>
          <a:xfrm>
            <a:off x="0" y="0"/>
            <a:ext cx="9144000" cy="0"/>
          </a:xfrm>
          <a:prstGeom prst="rect">
            <a:avLst/>
          </a:prstGeom>
          <a:noFill/>
          <a:ln>
            <a:noFill/>
          </a:ln>
        </p:spPr>
        <p:txBody>
          <a:bodyPr anchorCtr="0" anchor="ctr" bIns="45700" lIns="91425" spcFirstLastPara="1" rIns="91425" wrap="square" tIns="45700">
            <a:sp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aphicFrame>
        <p:nvGraphicFramePr>
          <p:cNvPr id="169" name="Google Shape;169;p12"/>
          <p:cNvGraphicFramePr/>
          <p:nvPr/>
        </p:nvGraphicFramePr>
        <p:xfrm>
          <a:off x="6156325" y="5876925"/>
          <a:ext cx="3086100" cy="904875"/>
        </p:xfrm>
        <a:graphic>
          <a:graphicData uri="http://schemas.openxmlformats.org/presentationml/2006/ole">
            <mc:AlternateContent>
              <mc:Choice Requires="v">
                <p:oleObj r:id="rId4" imgH="904875" imgW="3086100" progId="WP7Doc" spid="_x0000_s1">
                  <p:embed/>
                </p:oleObj>
              </mc:Choice>
              <mc:Fallback>
                <p:oleObj r:id="rId5" imgH="904875" imgW="3086100" progId="WP7Doc">
                  <p:embed/>
                  <p:pic>
                    <p:nvPicPr>
                      <p:cNvPr id="169" name="Google Shape;169;p12"/>
                      <p:cNvPicPr preferRelativeResize="0"/>
                      <p:nvPr/>
                    </p:nvPicPr>
                    <p:blipFill rotWithShape="1">
                      <a:blip r:embed="rId6">
                        <a:alphaModFix/>
                      </a:blip>
                      <a:srcRect b="0" l="0" r="0" t="0"/>
                      <a:stretch/>
                    </p:blipFill>
                    <p:spPr>
                      <a:xfrm>
                        <a:off x="6156325" y="5876925"/>
                        <a:ext cx="3086100" cy="904875"/>
                      </a:xfrm>
                      <a:prstGeom prst="rect">
                        <a:avLst/>
                      </a:prstGeom>
                      <a:noFill/>
                      <a:ln>
                        <a:noFill/>
                      </a:ln>
                    </p:spPr>
                  </p:pic>
                </p:oleObj>
              </mc:Fallback>
            </mc:AlternateContent>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3" name="Shape 173"/>
        <p:cNvGrpSpPr/>
        <p:nvPr/>
      </p:nvGrpSpPr>
      <p:grpSpPr>
        <a:xfrm>
          <a:off x="0" y="0"/>
          <a:ext cx="0" cy="0"/>
          <a:chOff x="0" y="0"/>
          <a:chExt cx="0" cy="0"/>
        </a:xfrm>
      </p:grpSpPr>
      <p:sp>
        <p:nvSpPr>
          <p:cNvPr id="174" name="Google Shape;174;p13"/>
          <p:cNvSpPr txBox="1"/>
          <p:nvPr>
            <p:ph type="title"/>
          </p:nvPr>
        </p:nvSpPr>
        <p:spPr>
          <a:xfrm>
            <a:off x="457200" y="277812"/>
            <a:ext cx="8229600" cy="1139825"/>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2"/>
              </a:buClr>
              <a:buSzPts val="4400"/>
              <a:buFont typeface="Garamond"/>
              <a:buNone/>
            </a:pPr>
            <a:r>
              <a:rPr b="1" i="0" lang="en-US" sz="4400" u="none">
                <a:solidFill>
                  <a:schemeClr val="dk2"/>
                </a:solidFill>
                <a:latin typeface="Garamond"/>
                <a:ea typeface="Garamond"/>
                <a:cs typeface="Garamond"/>
                <a:sym typeface="Garamond"/>
              </a:rPr>
              <a:t>Studentexamensbetyget</a:t>
            </a:r>
            <a:br>
              <a:rPr b="1" i="0" lang="en-US" sz="4400" u="none">
                <a:solidFill>
                  <a:schemeClr val="dk2"/>
                </a:solidFill>
                <a:latin typeface="Garamond"/>
                <a:ea typeface="Garamond"/>
                <a:cs typeface="Garamond"/>
                <a:sym typeface="Garamond"/>
              </a:rPr>
            </a:br>
            <a:endParaRPr/>
          </a:p>
        </p:txBody>
      </p:sp>
      <p:sp>
        <p:nvSpPr>
          <p:cNvPr id="175" name="Google Shape;175;p13"/>
          <p:cNvSpPr txBox="1"/>
          <p:nvPr>
            <p:ph idx="1" type="body"/>
          </p:nvPr>
        </p:nvSpPr>
        <p:spPr>
          <a:xfrm>
            <a:off x="468312" y="1484312"/>
            <a:ext cx="8496300" cy="4465637"/>
          </a:xfrm>
          <a:prstGeom prst="rect">
            <a:avLst/>
          </a:prstGeom>
          <a:noFill/>
          <a:ln>
            <a:noFill/>
          </a:ln>
        </p:spPr>
        <p:txBody>
          <a:bodyPr anchorCtr="0" anchor="t" bIns="45700" lIns="91425" spcFirstLastPara="1" rIns="91425" wrap="square" tIns="45700">
            <a:noAutofit/>
          </a:bodyPr>
          <a:lstStyle/>
          <a:p>
            <a:pPr indent="-342900" lvl="0" marL="342900" rtl="0" algn="l">
              <a:lnSpc>
                <a:spcPct val="100000"/>
              </a:lnSpc>
              <a:spcBef>
                <a:spcPts val="0"/>
              </a:spcBef>
              <a:spcAft>
                <a:spcPts val="0"/>
              </a:spcAft>
              <a:buClr>
                <a:schemeClr val="accent1"/>
              </a:buClr>
              <a:buSzPts val="1300"/>
              <a:buFont typeface="Noto Sans Symbols"/>
              <a:buChar char="■"/>
            </a:pPr>
            <a:r>
              <a:rPr b="0" i="0" lang="en-US" sz="2000" u="none">
                <a:solidFill>
                  <a:schemeClr val="dk1"/>
                </a:solidFill>
                <a:latin typeface="Arial"/>
                <a:ea typeface="Arial"/>
                <a:cs typeface="Arial"/>
                <a:sym typeface="Arial"/>
              </a:rPr>
              <a:t>Studentexamensbetyget skickas till ditt gymnasium när alla fem prov som krävs för examen (examen som påbörjats våren 2022 eller senare) godkänts och du dessutom fått (får) avgångsbetyg från gymnasiet eller betyg över yrkesinriktad grundexamen.</a:t>
            </a:r>
            <a:endParaRPr/>
          </a:p>
          <a:p>
            <a:pPr indent="-342900" lvl="0" marL="342900" rtl="0" algn="l">
              <a:lnSpc>
                <a:spcPct val="100000"/>
              </a:lnSpc>
              <a:spcBef>
                <a:spcPts val="400"/>
              </a:spcBef>
              <a:spcAft>
                <a:spcPts val="0"/>
              </a:spcAft>
              <a:buClr>
                <a:schemeClr val="accent1"/>
              </a:buClr>
              <a:buSzPts val="1300"/>
              <a:buFont typeface="Noto Sans Symbols"/>
              <a:buChar char="■"/>
            </a:pPr>
            <a:r>
              <a:rPr b="0" i="0" lang="en-US" sz="2000" u="none">
                <a:solidFill>
                  <a:schemeClr val="dk1"/>
                </a:solidFill>
                <a:latin typeface="Arial"/>
                <a:ea typeface="Arial"/>
                <a:cs typeface="Arial"/>
                <a:sym typeface="Arial"/>
              </a:rPr>
              <a:t>Om du har tagit om ett prov eller kompletterat din examen efter att ha blivit student får du ett separat betyg över detta. Betyget skickas till ditt gymnasium.</a:t>
            </a:r>
            <a:endParaRPr/>
          </a:p>
          <a:p>
            <a:pPr indent="-342900" lvl="0" marL="342900" rtl="0" algn="l">
              <a:lnSpc>
                <a:spcPct val="100000"/>
              </a:lnSpc>
              <a:spcBef>
                <a:spcPts val="400"/>
              </a:spcBef>
              <a:spcAft>
                <a:spcPts val="0"/>
              </a:spcAft>
              <a:buClr>
                <a:schemeClr val="accent1"/>
              </a:buClr>
              <a:buSzPts val="1300"/>
              <a:buFont typeface="Noto Sans Symbols"/>
              <a:buChar char="■"/>
            </a:pPr>
            <a:r>
              <a:rPr b="0" i="0" lang="en-US" sz="2000" u="none">
                <a:solidFill>
                  <a:schemeClr val="dk1"/>
                </a:solidFill>
                <a:latin typeface="Arial"/>
                <a:ea typeface="Arial"/>
                <a:cs typeface="Arial"/>
                <a:sym typeface="Arial"/>
              </a:rPr>
              <a:t>Kom ihåg att hämta ditt studentexamensbetyg. Inga kopior tillhandahålles av gymnasiet. </a:t>
            </a:r>
            <a:endParaRPr/>
          </a:p>
          <a:p>
            <a:pPr indent="-342900" lvl="0" marL="342900" rtl="0" algn="l">
              <a:lnSpc>
                <a:spcPct val="100000"/>
              </a:lnSpc>
              <a:spcBef>
                <a:spcPts val="400"/>
              </a:spcBef>
              <a:spcAft>
                <a:spcPts val="0"/>
              </a:spcAft>
              <a:buClr>
                <a:schemeClr val="accent1"/>
              </a:buClr>
              <a:buSzPts val="1300"/>
              <a:buFont typeface="Noto Sans Symbols"/>
              <a:buChar char="■"/>
            </a:pPr>
            <a:r>
              <a:rPr b="0" i="0" lang="en-US" sz="2000" u="none">
                <a:solidFill>
                  <a:schemeClr val="dk1"/>
                </a:solidFill>
                <a:latin typeface="Arial"/>
                <a:ea typeface="Arial"/>
                <a:cs typeface="Arial"/>
                <a:sym typeface="Arial"/>
              </a:rPr>
              <a:t>Extra utskrifter av ditt dimissionsbetyg är avgiftsbelagda.</a:t>
            </a:r>
            <a:endParaRPr/>
          </a:p>
          <a:p>
            <a:pPr indent="-342900" lvl="0" marL="342900" rtl="0" algn="l">
              <a:lnSpc>
                <a:spcPct val="100000"/>
              </a:lnSpc>
              <a:spcBef>
                <a:spcPts val="400"/>
              </a:spcBef>
              <a:spcAft>
                <a:spcPts val="0"/>
              </a:spcAft>
              <a:buClr>
                <a:schemeClr val="accent1"/>
              </a:buClr>
              <a:buSzPts val="1300"/>
              <a:buFont typeface="Noto Sans Symbols"/>
              <a:buChar char="■"/>
            </a:pPr>
            <a:r>
              <a:rPr b="0" i="0" lang="en-US" sz="2000" u="none">
                <a:solidFill>
                  <a:schemeClr val="dk1"/>
                </a:solidFill>
                <a:latin typeface="Arial"/>
                <a:ea typeface="Arial"/>
                <a:cs typeface="Arial"/>
                <a:sym typeface="Arial"/>
              </a:rPr>
              <a:t>Examensresultaten skickas till gymnasierna den 14 maj 2024. Resultaten kan ses i Min Studieinfo fr.o.m den 15 maj. Ändringar i tidtabellerna kan ännu ske. </a:t>
            </a:r>
            <a:endParaRPr b="0" i="0" sz="2000" u="none">
              <a:solidFill>
                <a:schemeClr val="dk1"/>
              </a:solidFill>
              <a:latin typeface="Arial"/>
              <a:ea typeface="Arial"/>
              <a:cs typeface="Arial"/>
              <a:sym typeface="Arial"/>
            </a:endParaRPr>
          </a:p>
          <a:p>
            <a:pPr indent="-260350" lvl="0" marL="342900" rtl="0" algn="l">
              <a:spcBef>
                <a:spcPts val="400"/>
              </a:spcBef>
              <a:spcAft>
                <a:spcPts val="0"/>
              </a:spcAft>
              <a:buSzPts val="1300"/>
              <a:buNone/>
            </a:pPr>
            <a:r>
              <a:t/>
            </a:r>
            <a:endParaRPr b="0" i="0" sz="2000" u="none">
              <a:solidFill>
                <a:schemeClr val="dk1"/>
              </a:solidFill>
              <a:latin typeface="Arial"/>
              <a:ea typeface="Arial"/>
              <a:cs typeface="Arial"/>
              <a:sym typeface="Arial"/>
            </a:endParaRPr>
          </a:p>
        </p:txBody>
      </p:sp>
      <p:sp>
        <p:nvSpPr>
          <p:cNvPr id="176" name="Google Shape;176;p13"/>
          <p:cNvSpPr txBox="1"/>
          <p:nvPr/>
        </p:nvSpPr>
        <p:spPr>
          <a:xfrm>
            <a:off x="0" y="0"/>
            <a:ext cx="9144000" cy="0"/>
          </a:xfrm>
          <a:prstGeom prst="rect">
            <a:avLst/>
          </a:prstGeom>
          <a:noFill/>
          <a:ln>
            <a:noFill/>
          </a:ln>
        </p:spPr>
        <p:txBody>
          <a:bodyPr anchorCtr="0" anchor="ctr" bIns="45700" lIns="91425" spcFirstLastPara="1" rIns="91425" wrap="square" tIns="45700">
            <a:sp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aphicFrame>
        <p:nvGraphicFramePr>
          <p:cNvPr id="177" name="Google Shape;177;p13"/>
          <p:cNvGraphicFramePr/>
          <p:nvPr/>
        </p:nvGraphicFramePr>
        <p:xfrm>
          <a:off x="6156325" y="5876925"/>
          <a:ext cx="3086100" cy="904875"/>
        </p:xfrm>
        <a:graphic>
          <a:graphicData uri="http://schemas.openxmlformats.org/presentationml/2006/ole">
            <mc:AlternateContent>
              <mc:Choice Requires="v">
                <p:oleObj r:id="rId4" imgH="904875" imgW="3086100" progId="WP7Doc" spid="_x0000_s1">
                  <p:embed/>
                </p:oleObj>
              </mc:Choice>
              <mc:Fallback>
                <p:oleObj r:id="rId5" imgH="904875" imgW="3086100" progId="WP7Doc">
                  <p:embed/>
                  <p:pic>
                    <p:nvPicPr>
                      <p:cNvPr id="177" name="Google Shape;177;p13"/>
                      <p:cNvPicPr preferRelativeResize="0"/>
                      <p:nvPr/>
                    </p:nvPicPr>
                    <p:blipFill rotWithShape="1">
                      <a:blip r:embed="rId6">
                        <a:alphaModFix/>
                      </a:blip>
                      <a:srcRect b="0" l="0" r="0" t="0"/>
                      <a:stretch/>
                    </p:blipFill>
                    <p:spPr>
                      <a:xfrm>
                        <a:off x="6156325" y="5876925"/>
                        <a:ext cx="3086100" cy="904875"/>
                      </a:xfrm>
                      <a:prstGeom prst="rect">
                        <a:avLst/>
                      </a:prstGeom>
                      <a:noFill/>
                      <a:ln>
                        <a:noFill/>
                      </a:ln>
                    </p:spPr>
                  </p:pic>
                </p:oleObj>
              </mc:Fallback>
            </mc:AlternateContent>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1" name="Shape 181"/>
        <p:cNvGrpSpPr/>
        <p:nvPr/>
      </p:nvGrpSpPr>
      <p:grpSpPr>
        <a:xfrm>
          <a:off x="0" y="0"/>
          <a:ext cx="0" cy="0"/>
          <a:chOff x="0" y="0"/>
          <a:chExt cx="0" cy="0"/>
        </a:xfrm>
      </p:grpSpPr>
      <p:sp>
        <p:nvSpPr>
          <p:cNvPr id="182" name="Google Shape;182;p14"/>
          <p:cNvSpPr txBox="1"/>
          <p:nvPr>
            <p:ph type="title"/>
          </p:nvPr>
        </p:nvSpPr>
        <p:spPr>
          <a:xfrm>
            <a:off x="457200" y="277812"/>
            <a:ext cx="8229600" cy="1139825"/>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2"/>
              </a:buClr>
              <a:buSzPts val="4400"/>
              <a:buFont typeface="Garamond"/>
              <a:buNone/>
            </a:pPr>
            <a:r>
              <a:rPr b="1" i="0" lang="en-US" sz="4400" u="none">
                <a:solidFill>
                  <a:schemeClr val="dk2"/>
                </a:solidFill>
                <a:latin typeface="Garamond"/>
                <a:ea typeface="Garamond"/>
                <a:cs typeface="Garamond"/>
                <a:sym typeface="Garamond"/>
              </a:rPr>
              <a:t>Kompensation</a:t>
            </a:r>
            <a:endParaRPr/>
          </a:p>
        </p:txBody>
      </p:sp>
      <p:sp>
        <p:nvSpPr>
          <p:cNvPr id="183" name="Google Shape;183;p14"/>
          <p:cNvSpPr txBox="1"/>
          <p:nvPr>
            <p:ph idx="1" type="body"/>
          </p:nvPr>
        </p:nvSpPr>
        <p:spPr>
          <a:xfrm>
            <a:off x="457200" y="1125537"/>
            <a:ext cx="8240712" cy="5033962"/>
          </a:xfrm>
          <a:prstGeom prst="rect">
            <a:avLst/>
          </a:prstGeom>
          <a:noFill/>
          <a:ln>
            <a:noFill/>
          </a:ln>
        </p:spPr>
        <p:txBody>
          <a:bodyPr anchorCtr="0" anchor="t" bIns="45700" lIns="91425" spcFirstLastPara="1" rIns="91425" wrap="square" tIns="45700">
            <a:noAutofit/>
          </a:bodyPr>
          <a:lstStyle/>
          <a:p>
            <a:pPr indent="-342900" lvl="0" marL="342900" rtl="0" algn="l">
              <a:lnSpc>
                <a:spcPct val="80000"/>
              </a:lnSpc>
              <a:spcBef>
                <a:spcPts val="0"/>
              </a:spcBef>
              <a:spcAft>
                <a:spcPts val="0"/>
              </a:spcAft>
              <a:buSzPts val="1235"/>
              <a:buNone/>
            </a:pPr>
            <a:r>
              <a:rPr b="0" i="0" lang="en-US" sz="1900" u="none">
                <a:solidFill>
                  <a:schemeClr val="dk1"/>
                </a:solidFill>
                <a:latin typeface="Arial"/>
                <a:ea typeface="Arial"/>
                <a:cs typeface="Arial"/>
                <a:sym typeface="Arial"/>
              </a:rPr>
              <a:t>     </a:t>
            </a:r>
            <a:r>
              <a:rPr b="0" i="0" lang="en-US" sz="2000" u="none">
                <a:solidFill>
                  <a:schemeClr val="dk1"/>
                </a:solidFill>
                <a:latin typeface="Arial"/>
                <a:ea typeface="Arial"/>
                <a:cs typeface="Arial"/>
                <a:sym typeface="Arial"/>
              </a:rPr>
              <a:t>Om examinanden har avlagt ett av de fem proven som krävs för examen med underkänt vitsord och de övriga fyra med godkänt vitsord, ges examinanden kompensationspoäng utifrån vitsorden för dessa fyra prov enligt följande: </a:t>
            </a:r>
            <a:endParaRPr/>
          </a:p>
          <a:p>
            <a:pPr indent="-342900" lvl="0" marL="342900" rtl="0" algn="l">
              <a:lnSpc>
                <a:spcPct val="80000"/>
              </a:lnSpc>
              <a:spcBef>
                <a:spcPts val="400"/>
              </a:spcBef>
              <a:spcAft>
                <a:spcPts val="0"/>
              </a:spcAft>
              <a:buSzPts val="1300"/>
              <a:buNone/>
            </a:pPr>
            <a:r>
              <a:rPr b="0" i="0" lang="en-US" sz="2000" u="none">
                <a:solidFill>
                  <a:schemeClr val="dk1"/>
                </a:solidFill>
                <a:latin typeface="Arial"/>
                <a:ea typeface="Arial"/>
                <a:cs typeface="Arial"/>
                <a:sym typeface="Arial"/>
              </a:rPr>
              <a:t>      laudatur 7 </a:t>
            </a:r>
            <a:endParaRPr/>
          </a:p>
          <a:p>
            <a:pPr indent="-342900" lvl="0" marL="342900" rtl="0" algn="l">
              <a:lnSpc>
                <a:spcPct val="80000"/>
              </a:lnSpc>
              <a:spcBef>
                <a:spcPts val="400"/>
              </a:spcBef>
              <a:spcAft>
                <a:spcPts val="0"/>
              </a:spcAft>
              <a:buSzPts val="1300"/>
              <a:buNone/>
            </a:pPr>
            <a:r>
              <a:rPr b="0" i="0" lang="en-US" sz="2000" u="none">
                <a:solidFill>
                  <a:schemeClr val="dk1"/>
                </a:solidFill>
                <a:latin typeface="Arial"/>
                <a:ea typeface="Arial"/>
                <a:cs typeface="Arial"/>
                <a:sym typeface="Arial"/>
              </a:rPr>
              <a:t>      eximia cum laude approbatur 6 </a:t>
            </a:r>
            <a:endParaRPr/>
          </a:p>
          <a:p>
            <a:pPr indent="-342900" lvl="0" marL="342900" rtl="0" algn="l">
              <a:lnSpc>
                <a:spcPct val="80000"/>
              </a:lnSpc>
              <a:spcBef>
                <a:spcPts val="400"/>
              </a:spcBef>
              <a:spcAft>
                <a:spcPts val="0"/>
              </a:spcAft>
              <a:buSzPts val="1300"/>
              <a:buNone/>
            </a:pPr>
            <a:r>
              <a:rPr b="0" i="0" lang="en-US" sz="2000" u="none">
                <a:solidFill>
                  <a:schemeClr val="dk1"/>
                </a:solidFill>
                <a:latin typeface="Arial"/>
                <a:ea typeface="Arial"/>
                <a:cs typeface="Arial"/>
                <a:sym typeface="Arial"/>
              </a:rPr>
              <a:t>      magna cum laude approbatur 5</a:t>
            </a:r>
            <a:endParaRPr/>
          </a:p>
          <a:p>
            <a:pPr indent="-342900" lvl="0" marL="342900" rtl="0" algn="l">
              <a:lnSpc>
                <a:spcPct val="80000"/>
              </a:lnSpc>
              <a:spcBef>
                <a:spcPts val="400"/>
              </a:spcBef>
              <a:spcAft>
                <a:spcPts val="0"/>
              </a:spcAft>
              <a:buSzPts val="1300"/>
              <a:buNone/>
            </a:pPr>
            <a:r>
              <a:rPr b="0" i="0" lang="en-US" sz="2000" u="none">
                <a:solidFill>
                  <a:schemeClr val="dk1"/>
                </a:solidFill>
                <a:latin typeface="Arial"/>
                <a:ea typeface="Arial"/>
                <a:cs typeface="Arial"/>
                <a:sym typeface="Arial"/>
              </a:rPr>
              <a:t>      cum laude approbatur 4 </a:t>
            </a:r>
            <a:endParaRPr/>
          </a:p>
          <a:p>
            <a:pPr indent="-342900" lvl="0" marL="342900" rtl="0" algn="l">
              <a:lnSpc>
                <a:spcPct val="80000"/>
              </a:lnSpc>
              <a:spcBef>
                <a:spcPts val="400"/>
              </a:spcBef>
              <a:spcAft>
                <a:spcPts val="0"/>
              </a:spcAft>
              <a:buSzPts val="1300"/>
              <a:buNone/>
            </a:pPr>
            <a:r>
              <a:rPr b="0" i="0" lang="en-US" sz="2000" u="none">
                <a:solidFill>
                  <a:schemeClr val="dk1"/>
                </a:solidFill>
                <a:latin typeface="Arial"/>
                <a:ea typeface="Arial"/>
                <a:cs typeface="Arial"/>
                <a:sym typeface="Arial"/>
              </a:rPr>
              <a:t>      lubenter approbatur 3 </a:t>
            </a:r>
            <a:endParaRPr/>
          </a:p>
          <a:p>
            <a:pPr indent="-342900" lvl="0" marL="342900" rtl="0" algn="l">
              <a:lnSpc>
                <a:spcPct val="80000"/>
              </a:lnSpc>
              <a:spcBef>
                <a:spcPts val="400"/>
              </a:spcBef>
              <a:spcAft>
                <a:spcPts val="0"/>
              </a:spcAft>
              <a:buSzPts val="1300"/>
              <a:buNone/>
            </a:pPr>
            <a:r>
              <a:rPr b="0" i="0" lang="en-US" sz="2000" u="none">
                <a:solidFill>
                  <a:schemeClr val="dk1"/>
                </a:solidFill>
                <a:latin typeface="Arial"/>
                <a:ea typeface="Arial"/>
                <a:cs typeface="Arial"/>
                <a:sym typeface="Arial"/>
              </a:rPr>
              <a:t>      approbatur 2. </a:t>
            </a:r>
            <a:endParaRPr/>
          </a:p>
          <a:p>
            <a:pPr indent="-342900" lvl="0" marL="342900" rtl="0" algn="l">
              <a:lnSpc>
                <a:spcPct val="80000"/>
              </a:lnSpc>
              <a:spcBef>
                <a:spcPts val="400"/>
              </a:spcBef>
              <a:spcAft>
                <a:spcPts val="0"/>
              </a:spcAft>
              <a:buSzPts val="1300"/>
              <a:buNone/>
            </a:pPr>
            <a:r>
              <a:rPr b="0" i="0" lang="en-US" sz="2000" u="none">
                <a:solidFill>
                  <a:schemeClr val="dk1"/>
                </a:solidFill>
                <a:latin typeface="Arial"/>
                <a:ea typeface="Arial"/>
                <a:cs typeface="Arial"/>
                <a:sym typeface="Arial"/>
              </a:rPr>
              <a:t>     Examinandens kompensationspoäng räknas ihop, och 10 kompensationspoäng kompenserar det underkända vitsordet. Om examinanden har avlagt mera än fem prov, beaktas de fyra prov som krävs för examen och ger den högsta kompensationspoängsumman </a:t>
            </a:r>
            <a:endParaRPr/>
          </a:p>
          <a:p>
            <a:pPr indent="-342900" lvl="0" marL="342900" rtl="0" algn="l">
              <a:lnSpc>
                <a:spcPct val="80000"/>
              </a:lnSpc>
              <a:spcBef>
                <a:spcPts val="400"/>
              </a:spcBef>
              <a:spcAft>
                <a:spcPts val="0"/>
              </a:spcAft>
              <a:buSzPts val="1300"/>
              <a:buNone/>
            </a:pPr>
            <a:r>
              <a:rPr b="0" i="0" lang="en-US" sz="2000" u="none">
                <a:solidFill>
                  <a:schemeClr val="dk1"/>
                </a:solidFill>
                <a:latin typeface="Arial"/>
                <a:ea typeface="Arial"/>
                <a:cs typeface="Arial"/>
                <a:sym typeface="Arial"/>
              </a:rPr>
              <a:t>     För extra prov ges inga kompensationspoäng. </a:t>
            </a:r>
            <a:endParaRPr/>
          </a:p>
        </p:txBody>
      </p:sp>
      <p:graphicFrame>
        <p:nvGraphicFramePr>
          <p:cNvPr id="184" name="Google Shape;184;p14"/>
          <p:cNvGraphicFramePr/>
          <p:nvPr/>
        </p:nvGraphicFramePr>
        <p:xfrm>
          <a:off x="6156325" y="5876925"/>
          <a:ext cx="3086100" cy="904875"/>
        </p:xfrm>
        <a:graphic>
          <a:graphicData uri="http://schemas.openxmlformats.org/presentationml/2006/ole">
            <mc:AlternateContent>
              <mc:Choice Requires="v">
                <p:oleObj r:id="rId4" imgH="904875" imgW="3086100" progId="WP7Doc" spid="_x0000_s1">
                  <p:embed/>
                </p:oleObj>
              </mc:Choice>
              <mc:Fallback>
                <p:oleObj r:id="rId5" imgH="904875" imgW="3086100" progId="WP7Doc">
                  <p:embed/>
                  <p:pic>
                    <p:nvPicPr>
                      <p:cNvPr id="184" name="Google Shape;184;p14"/>
                      <p:cNvPicPr preferRelativeResize="0"/>
                      <p:nvPr/>
                    </p:nvPicPr>
                    <p:blipFill rotWithShape="1">
                      <a:blip r:embed="rId6">
                        <a:alphaModFix/>
                      </a:blip>
                      <a:srcRect b="0" l="0" r="0" t="0"/>
                      <a:stretch/>
                    </p:blipFill>
                    <p:spPr>
                      <a:xfrm>
                        <a:off x="6156325" y="5876925"/>
                        <a:ext cx="3086100" cy="904875"/>
                      </a:xfrm>
                      <a:prstGeom prst="rect">
                        <a:avLst/>
                      </a:prstGeom>
                      <a:noFill/>
                      <a:ln>
                        <a:noFill/>
                      </a:ln>
                    </p:spPr>
                  </p:pic>
                </p:oleObj>
              </mc:Fallback>
            </mc:AlternateContent>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8" name="Shape 188"/>
        <p:cNvGrpSpPr/>
        <p:nvPr/>
      </p:nvGrpSpPr>
      <p:grpSpPr>
        <a:xfrm>
          <a:off x="0" y="0"/>
          <a:ext cx="0" cy="0"/>
          <a:chOff x="0" y="0"/>
          <a:chExt cx="0" cy="0"/>
        </a:xfrm>
      </p:grpSpPr>
      <p:sp>
        <p:nvSpPr>
          <p:cNvPr id="189" name="Google Shape;189;p15"/>
          <p:cNvSpPr txBox="1"/>
          <p:nvPr>
            <p:ph type="title"/>
          </p:nvPr>
        </p:nvSpPr>
        <p:spPr>
          <a:xfrm>
            <a:off x="457200" y="277812"/>
            <a:ext cx="8229600" cy="1139825"/>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2"/>
              </a:buClr>
              <a:buSzPts val="4200"/>
              <a:buFont typeface="Garamond"/>
              <a:buNone/>
            </a:pPr>
            <a:r>
              <a:rPr b="0" i="0" lang="en-US" sz="4200" u="none">
                <a:solidFill>
                  <a:schemeClr val="dk2"/>
                </a:solidFill>
                <a:latin typeface="Garamond"/>
                <a:ea typeface="Garamond"/>
                <a:cs typeface="Garamond"/>
                <a:sym typeface="Garamond"/>
              </a:rPr>
              <a:t>Provdagen</a:t>
            </a:r>
            <a:endParaRPr/>
          </a:p>
        </p:txBody>
      </p:sp>
      <p:sp>
        <p:nvSpPr>
          <p:cNvPr id="190" name="Google Shape;190;p15"/>
          <p:cNvSpPr txBox="1"/>
          <p:nvPr>
            <p:ph idx="1" type="body"/>
          </p:nvPr>
        </p:nvSpPr>
        <p:spPr>
          <a:xfrm>
            <a:off x="457200" y="1600200"/>
            <a:ext cx="8229600" cy="4530725"/>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accent1"/>
              </a:buClr>
              <a:buSzPts val="1950"/>
              <a:buFont typeface="Noto Sans Symbols"/>
              <a:buChar char="■"/>
            </a:pPr>
            <a:r>
              <a:rPr b="0" i="0" lang="en-US" sz="3000" u="none">
                <a:solidFill>
                  <a:schemeClr val="dk1"/>
                </a:solidFill>
                <a:latin typeface="Arial"/>
                <a:ea typeface="Arial"/>
                <a:cs typeface="Arial"/>
                <a:sym typeface="Arial"/>
              </a:rPr>
              <a:t>Kom i tid, 8.15!</a:t>
            </a:r>
            <a:endParaRPr/>
          </a:p>
          <a:p>
            <a:pPr indent="-342900" lvl="0" marL="342900" marR="0" rtl="0" algn="l">
              <a:lnSpc>
                <a:spcPct val="100000"/>
              </a:lnSpc>
              <a:spcBef>
                <a:spcPts val="600"/>
              </a:spcBef>
              <a:spcAft>
                <a:spcPts val="0"/>
              </a:spcAft>
              <a:buClr>
                <a:schemeClr val="accent1"/>
              </a:buClr>
              <a:buSzPts val="1950"/>
              <a:buFont typeface="Noto Sans Symbols"/>
              <a:buChar char="■"/>
            </a:pPr>
            <a:r>
              <a:rPr b="0" i="0" lang="en-US" sz="3000" u="none">
                <a:solidFill>
                  <a:schemeClr val="dk1"/>
                </a:solidFill>
                <a:latin typeface="Arial"/>
                <a:ea typeface="Arial"/>
                <a:cs typeface="Arial"/>
                <a:sym typeface="Arial"/>
              </a:rPr>
              <a:t>Meddela (ring) rektor om du blir försenad!</a:t>
            </a:r>
            <a:endParaRPr/>
          </a:p>
          <a:p>
            <a:pPr indent="-342900" lvl="0" marL="342900" marR="0" rtl="0" algn="l">
              <a:lnSpc>
                <a:spcPct val="100000"/>
              </a:lnSpc>
              <a:spcBef>
                <a:spcPts val="600"/>
              </a:spcBef>
              <a:spcAft>
                <a:spcPts val="0"/>
              </a:spcAft>
              <a:buClr>
                <a:schemeClr val="accent1"/>
              </a:buClr>
              <a:buSzPts val="1950"/>
              <a:buFont typeface="Noto Sans Symbols"/>
              <a:buChar char="■"/>
            </a:pPr>
            <a:r>
              <a:rPr b="0" i="0" lang="en-US" sz="3000" u="none">
                <a:solidFill>
                  <a:schemeClr val="dk1"/>
                </a:solidFill>
                <a:latin typeface="Arial"/>
                <a:ea typeface="Arial"/>
                <a:cs typeface="Arial"/>
                <a:sym typeface="Arial"/>
              </a:rPr>
              <a:t>Meddela rektor om du insjuknar!</a:t>
            </a:r>
            <a:endParaRPr/>
          </a:p>
          <a:p>
            <a:pPr indent="-342900" lvl="0" marL="342900" marR="0" rtl="0" algn="l">
              <a:lnSpc>
                <a:spcPct val="100000"/>
              </a:lnSpc>
              <a:spcBef>
                <a:spcPts val="600"/>
              </a:spcBef>
              <a:spcAft>
                <a:spcPts val="0"/>
              </a:spcAft>
              <a:buClr>
                <a:schemeClr val="accent1"/>
              </a:buClr>
              <a:buSzPts val="1950"/>
              <a:buFont typeface="Noto Sans Symbols"/>
              <a:buChar char="■"/>
            </a:pPr>
            <a:r>
              <a:rPr b="0" i="0" lang="en-US" sz="3000" u="none">
                <a:solidFill>
                  <a:schemeClr val="dk1"/>
                </a:solidFill>
                <a:latin typeface="Arial"/>
                <a:ea typeface="Arial"/>
                <a:cs typeface="Arial"/>
                <a:sym typeface="Arial"/>
              </a:rPr>
              <a:t>Ingen text/siffror på kläder. Etiketter på t.ex drickaflaskor bör tejpas, pappren från godis avlägsnas och frukt skalas.</a:t>
            </a:r>
            <a:endParaRPr/>
          </a:p>
          <a:p>
            <a:pPr indent="-342900" lvl="0" marL="342900" marR="0" rtl="0" algn="l">
              <a:lnSpc>
                <a:spcPct val="100000"/>
              </a:lnSpc>
              <a:spcBef>
                <a:spcPts val="600"/>
              </a:spcBef>
              <a:spcAft>
                <a:spcPts val="0"/>
              </a:spcAft>
              <a:buClr>
                <a:schemeClr val="accent1"/>
              </a:buClr>
              <a:buSzPts val="1950"/>
              <a:buFont typeface="Noto Sans Symbols"/>
              <a:buChar char="■"/>
            </a:pPr>
            <a:r>
              <a:rPr b="0" i="0" lang="en-US" sz="3000" u="none">
                <a:solidFill>
                  <a:schemeClr val="dk1"/>
                </a:solidFill>
                <a:latin typeface="Arial"/>
                <a:ea typeface="Arial"/>
                <a:cs typeface="Arial"/>
                <a:sym typeface="Arial"/>
              </a:rPr>
              <a:t>Maten packas i </a:t>
            </a:r>
            <a:r>
              <a:rPr lang="en-US"/>
              <a:t>genomskinliga</a:t>
            </a:r>
            <a:r>
              <a:rPr b="0" i="0" lang="en-US" sz="3000" u="none">
                <a:solidFill>
                  <a:schemeClr val="dk1"/>
                </a:solidFill>
                <a:latin typeface="Arial"/>
                <a:ea typeface="Arial"/>
                <a:cs typeface="Arial"/>
                <a:sym typeface="Arial"/>
              </a:rPr>
              <a:t> (plast)burkar</a:t>
            </a:r>
            <a:endParaRPr/>
          </a:p>
          <a:p>
            <a:pPr indent="-342900" lvl="0" marL="342900" marR="0" rtl="0" algn="l">
              <a:lnSpc>
                <a:spcPct val="100000"/>
              </a:lnSpc>
              <a:spcBef>
                <a:spcPts val="600"/>
              </a:spcBef>
              <a:spcAft>
                <a:spcPts val="0"/>
              </a:spcAft>
              <a:buClr>
                <a:schemeClr val="accent1"/>
              </a:buClr>
              <a:buSzPts val="1950"/>
              <a:buFont typeface="Noto Sans Symbols"/>
              <a:buChar char="■"/>
            </a:pPr>
            <a:r>
              <a:rPr b="0" i="0" lang="en-US" sz="3000" u="none">
                <a:solidFill>
                  <a:schemeClr val="dk1"/>
                </a:solidFill>
                <a:latin typeface="Arial"/>
                <a:ea typeface="Arial"/>
                <a:cs typeface="Arial"/>
                <a:sym typeface="Arial"/>
              </a:rPr>
              <a:t>Klottpapper och näsdukar finns färdigt på din plats.</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 name="Shape 103"/>
        <p:cNvGrpSpPr/>
        <p:nvPr/>
      </p:nvGrpSpPr>
      <p:grpSpPr>
        <a:xfrm>
          <a:off x="0" y="0"/>
          <a:ext cx="0" cy="0"/>
          <a:chOff x="0" y="0"/>
          <a:chExt cx="0" cy="0"/>
        </a:xfrm>
      </p:grpSpPr>
      <p:sp>
        <p:nvSpPr>
          <p:cNvPr id="104" name="Google Shape;104;p2"/>
          <p:cNvSpPr txBox="1"/>
          <p:nvPr>
            <p:ph type="title"/>
          </p:nvPr>
        </p:nvSpPr>
        <p:spPr>
          <a:xfrm>
            <a:off x="457200" y="277812"/>
            <a:ext cx="8229600" cy="1139825"/>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2"/>
              </a:buClr>
              <a:buSzPts val="4200"/>
              <a:buFont typeface="Garamond"/>
              <a:buNone/>
            </a:pPr>
            <a:r>
              <a:rPr b="0" i="0" lang="en-US" sz="4200" u="none">
                <a:solidFill>
                  <a:schemeClr val="dk2"/>
                </a:solidFill>
                <a:latin typeface="Garamond"/>
                <a:ea typeface="Garamond"/>
                <a:cs typeface="Garamond"/>
                <a:sym typeface="Garamond"/>
              </a:rPr>
              <a:t>Hur provet utförs</a:t>
            </a:r>
            <a:endParaRPr/>
          </a:p>
        </p:txBody>
      </p:sp>
      <p:sp>
        <p:nvSpPr>
          <p:cNvPr id="105" name="Google Shape;105;p2"/>
          <p:cNvSpPr txBox="1"/>
          <p:nvPr>
            <p:ph idx="1" type="body"/>
          </p:nvPr>
        </p:nvSpPr>
        <p:spPr>
          <a:xfrm>
            <a:off x="457200" y="1600200"/>
            <a:ext cx="8229600" cy="4530725"/>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accent1"/>
              </a:buClr>
              <a:buSzPts val="1820"/>
              <a:buFont typeface="Noto Sans Symbols"/>
              <a:buChar char="■"/>
            </a:pPr>
            <a:r>
              <a:rPr b="0" i="0" lang="en-US" sz="2800" u="none" cap="none" strike="noStrike">
                <a:solidFill>
                  <a:schemeClr val="dk1"/>
                </a:solidFill>
                <a:latin typeface="Arial"/>
                <a:ea typeface="Arial"/>
                <a:cs typeface="Arial"/>
                <a:sym typeface="Arial"/>
              </a:rPr>
              <a:t>Alla prov utförs digitalt</a:t>
            </a:r>
            <a:endParaRPr/>
          </a:p>
          <a:p>
            <a:pPr indent="-342900" lvl="0" marL="342900" marR="0" rtl="0" algn="l">
              <a:lnSpc>
                <a:spcPct val="100000"/>
              </a:lnSpc>
              <a:spcBef>
                <a:spcPts val="560"/>
              </a:spcBef>
              <a:spcAft>
                <a:spcPts val="0"/>
              </a:spcAft>
              <a:buClr>
                <a:schemeClr val="accent1"/>
              </a:buClr>
              <a:buSzPts val="1820"/>
              <a:buFont typeface="Noto Sans Symbols"/>
              <a:buChar char="■"/>
            </a:pPr>
            <a:r>
              <a:rPr b="0" i="0" lang="en-US" sz="2800" u="none" cap="none" strike="noStrike">
                <a:solidFill>
                  <a:schemeClr val="dk1"/>
                </a:solidFill>
                <a:latin typeface="Arial"/>
                <a:ea typeface="Arial"/>
                <a:cs typeface="Arial"/>
                <a:sym typeface="Arial"/>
              </a:rPr>
              <a:t>Ta med dig din dator, strömsladd och hörlurar med tråd. </a:t>
            </a:r>
            <a:endParaRPr/>
          </a:p>
          <a:p>
            <a:pPr indent="-342900" lvl="0" marL="342900" marR="0" rtl="0" algn="l">
              <a:lnSpc>
                <a:spcPct val="100000"/>
              </a:lnSpc>
              <a:spcBef>
                <a:spcPts val="560"/>
              </a:spcBef>
              <a:spcAft>
                <a:spcPts val="0"/>
              </a:spcAft>
              <a:buClr>
                <a:schemeClr val="accent1"/>
              </a:buClr>
              <a:buSzPts val="1820"/>
              <a:buFont typeface="Noto Sans Symbols"/>
              <a:buChar char="■"/>
            </a:pPr>
            <a:r>
              <a:rPr b="0" i="0" lang="en-US" sz="2800" u="none" cap="none" strike="noStrike">
                <a:solidFill>
                  <a:schemeClr val="dk1"/>
                </a:solidFill>
                <a:latin typeface="Arial"/>
                <a:ea typeface="Arial"/>
                <a:cs typeface="Arial"/>
                <a:sym typeface="Arial"/>
              </a:rPr>
              <a:t>Provsystemet startas från ett USB-minne.</a:t>
            </a:r>
            <a:endParaRPr/>
          </a:p>
          <a:p>
            <a:pPr indent="-342900" lvl="0" marL="342900" marR="0" rtl="0" algn="l">
              <a:lnSpc>
                <a:spcPct val="100000"/>
              </a:lnSpc>
              <a:spcBef>
                <a:spcPts val="560"/>
              </a:spcBef>
              <a:spcAft>
                <a:spcPts val="0"/>
              </a:spcAft>
              <a:buClr>
                <a:schemeClr val="accent1"/>
              </a:buClr>
              <a:buSzPts val="1820"/>
              <a:buFont typeface="Noto Sans Symbols"/>
              <a:buChar char="■"/>
            </a:pPr>
            <a:r>
              <a:rPr b="0" i="0" lang="en-US" sz="2800" u="none" cap="none" strike="noStrike">
                <a:solidFill>
                  <a:schemeClr val="dk1"/>
                </a:solidFill>
                <a:latin typeface="Arial"/>
                <a:ea typeface="Arial"/>
                <a:cs typeface="Arial"/>
                <a:sym typeface="Arial"/>
              </a:rPr>
              <a:t>Välj rätt prov (ämne) och på rätt språk. </a:t>
            </a:r>
            <a:r>
              <a:rPr b="1" i="0" lang="en-US" sz="2800" u="none" cap="none" strike="noStrike">
                <a:solidFill>
                  <a:schemeClr val="dk1"/>
                </a:solidFill>
                <a:latin typeface="Arial"/>
                <a:ea typeface="Arial"/>
                <a:cs typeface="Arial"/>
                <a:sym typeface="Arial"/>
              </a:rPr>
              <a:t>Din provprestation blir underkänd om du gör fel prov.</a:t>
            </a:r>
            <a:endParaRPr b="0" i="0" sz="2800" u="none" cap="none" strike="noStrike">
              <a:solidFill>
                <a:schemeClr val="dk1"/>
              </a:solidFill>
              <a:latin typeface="Arial"/>
              <a:ea typeface="Arial"/>
              <a:cs typeface="Arial"/>
              <a:sym typeface="Arial"/>
            </a:endParaRPr>
          </a:p>
          <a:p>
            <a:pPr indent="-227330" lvl="0" marL="342900" marR="0" rtl="0" algn="l">
              <a:spcBef>
                <a:spcPts val="560"/>
              </a:spcBef>
              <a:spcAft>
                <a:spcPts val="0"/>
              </a:spcAft>
              <a:buClr>
                <a:schemeClr val="accent1"/>
              </a:buClr>
              <a:buSzPts val="1820"/>
              <a:buFont typeface="Noto Sans Symbols"/>
              <a:buNone/>
            </a:pPr>
            <a:r>
              <a:t/>
            </a:r>
            <a:endParaRPr b="0" i="0" sz="2800" u="none">
              <a:solidFill>
                <a:schemeClr val="dk1"/>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9" name="Shape 109"/>
        <p:cNvGrpSpPr/>
        <p:nvPr/>
      </p:nvGrpSpPr>
      <p:grpSpPr>
        <a:xfrm>
          <a:off x="0" y="0"/>
          <a:ext cx="0" cy="0"/>
          <a:chOff x="0" y="0"/>
          <a:chExt cx="0" cy="0"/>
        </a:xfrm>
      </p:grpSpPr>
      <p:sp>
        <p:nvSpPr>
          <p:cNvPr id="110" name="Google Shape;110;p3"/>
          <p:cNvSpPr txBox="1"/>
          <p:nvPr>
            <p:ph type="title"/>
          </p:nvPr>
        </p:nvSpPr>
        <p:spPr>
          <a:xfrm>
            <a:off x="457200" y="277812"/>
            <a:ext cx="8229600" cy="630237"/>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2"/>
              </a:buClr>
              <a:buSzPts val="4200"/>
              <a:buFont typeface="Garamond"/>
              <a:buNone/>
            </a:pPr>
            <a:r>
              <a:rPr b="0" i="0" lang="en-US" sz="4200" u="none">
                <a:solidFill>
                  <a:schemeClr val="dk2"/>
                </a:solidFill>
                <a:latin typeface="Garamond"/>
                <a:ea typeface="Garamond"/>
                <a:cs typeface="Garamond"/>
                <a:sym typeface="Garamond"/>
              </a:rPr>
              <a:t>Hur provet utförs</a:t>
            </a:r>
            <a:endParaRPr/>
          </a:p>
        </p:txBody>
      </p:sp>
      <p:sp>
        <p:nvSpPr>
          <p:cNvPr id="111" name="Google Shape;111;p3"/>
          <p:cNvSpPr txBox="1"/>
          <p:nvPr>
            <p:ph idx="1" type="body"/>
          </p:nvPr>
        </p:nvSpPr>
        <p:spPr>
          <a:xfrm>
            <a:off x="457200" y="1196975"/>
            <a:ext cx="8229600" cy="5383212"/>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accent1"/>
              </a:buClr>
              <a:buSzPts val="1560"/>
              <a:buFont typeface="Noto Sans Symbols"/>
              <a:buChar char="■"/>
            </a:pPr>
            <a:r>
              <a:rPr b="0" i="0" lang="en-US" sz="2400" u="none">
                <a:solidFill>
                  <a:schemeClr val="dk1"/>
                </a:solidFill>
                <a:latin typeface="Arial"/>
                <a:ea typeface="Arial"/>
                <a:cs typeface="Arial"/>
                <a:sym typeface="Arial"/>
              </a:rPr>
              <a:t>Du bör följa nämndens föreskrifter. </a:t>
            </a:r>
            <a:endParaRPr/>
          </a:p>
          <a:p>
            <a:pPr indent="-342900" lvl="0" marL="342900" marR="0" rtl="0" algn="l">
              <a:lnSpc>
                <a:spcPct val="100000"/>
              </a:lnSpc>
              <a:spcBef>
                <a:spcPts val="480"/>
              </a:spcBef>
              <a:spcAft>
                <a:spcPts val="0"/>
              </a:spcAft>
              <a:buClr>
                <a:schemeClr val="accent1"/>
              </a:buClr>
              <a:buSzPts val="1560"/>
              <a:buFont typeface="Noto Sans Symbols"/>
              <a:buChar char="■"/>
            </a:pPr>
            <a:r>
              <a:rPr b="0" i="0" lang="en-US" sz="2400" u="none">
                <a:solidFill>
                  <a:schemeClr val="dk1"/>
                </a:solidFill>
                <a:latin typeface="Arial"/>
                <a:ea typeface="Arial"/>
                <a:cs typeface="Arial"/>
                <a:sym typeface="Arial"/>
              </a:rPr>
              <a:t>Att ha med sig mobiltelefon och andra elektroniska apparater (till exempel smartklockor) är förbjudet. </a:t>
            </a:r>
            <a:endParaRPr/>
          </a:p>
          <a:p>
            <a:pPr indent="-342900" lvl="0" marL="342900" marR="0" rtl="0" algn="l">
              <a:lnSpc>
                <a:spcPct val="100000"/>
              </a:lnSpc>
              <a:spcBef>
                <a:spcPts val="480"/>
              </a:spcBef>
              <a:spcAft>
                <a:spcPts val="0"/>
              </a:spcAft>
              <a:buClr>
                <a:schemeClr val="accent1"/>
              </a:buClr>
              <a:buSzPts val="1560"/>
              <a:buFont typeface="Noto Sans Symbols"/>
              <a:buChar char="■"/>
            </a:pPr>
            <a:r>
              <a:rPr b="0" i="0" lang="en-US" sz="2400" u="none">
                <a:solidFill>
                  <a:schemeClr val="dk1"/>
                </a:solidFill>
                <a:latin typeface="Arial"/>
                <a:ea typeface="Arial"/>
                <a:cs typeface="Arial"/>
                <a:sym typeface="Arial"/>
              </a:rPr>
              <a:t>Användning av trådlös apparatur (till exempel Bluetooth-hörlurar, trådlös ”mus” etc.) är också förbjuden. </a:t>
            </a:r>
            <a:endParaRPr/>
          </a:p>
          <a:p>
            <a:pPr indent="-342900" lvl="0" marL="342900" marR="0" rtl="0" algn="l">
              <a:lnSpc>
                <a:spcPct val="100000"/>
              </a:lnSpc>
              <a:spcBef>
                <a:spcPts val="480"/>
              </a:spcBef>
              <a:spcAft>
                <a:spcPts val="0"/>
              </a:spcAft>
              <a:buClr>
                <a:schemeClr val="accent1"/>
              </a:buClr>
              <a:buSzPts val="1560"/>
              <a:buFont typeface="Noto Sans Symbols"/>
              <a:buChar char="■"/>
            </a:pPr>
            <a:r>
              <a:rPr b="0" i="0" lang="en-US" sz="2400" u="none">
                <a:solidFill>
                  <a:schemeClr val="dk1"/>
                </a:solidFill>
                <a:latin typeface="Arial"/>
                <a:ea typeface="Arial"/>
                <a:cs typeface="Arial"/>
                <a:sym typeface="Arial"/>
              </a:rPr>
              <a:t>Om du gör dig skyldig till fusk eller brott mot examensordningen underkänns alla dina prov vid examenstillfället i fråga. Du kan dessutom förhindras från att anmäla dig till nästa examenstillfälle.</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5" name="Shape 115"/>
        <p:cNvGrpSpPr/>
        <p:nvPr/>
      </p:nvGrpSpPr>
      <p:grpSpPr>
        <a:xfrm>
          <a:off x="0" y="0"/>
          <a:ext cx="0" cy="0"/>
          <a:chOff x="0" y="0"/>
          <a:chExt cx="0" cy="0"/>
        </a:xfrm>
      </p:grpSpPr>
      <p:sp>
        <p:nvSpPr>
          <p:cNvPr id="116" name="Google Shape;116;p4"/>
          <p:cNvSpPr txBox="1"/>
          <p:nvPr>
            <p:ph type="title"/>
          </p:nvPr>
        </p:nvSpPr>
        <p:spPr>
          <a:xfrm>
            <a:off x="457200" y="277812"/>
            <a:ext cx="8229600" cy="558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2"/>
              </a:buClr>
              <a:buSzPts val="4400"/>
              <a:buFont typeface="Garamond"/>
              <a:buNone/>
            </a:pPr>
            <a:r>
              <a:rPr b="1" i="0" lang="en-US" sz="4400" u="none">
                <a:solidFill>
                  <a:schemeClr val="dk2"/>
                </a:solidFill>
                <a:latin typeface="Garamond"/>
                <a:ea typeface="Garamond"/>
                <a:cs typeface="Garamond"/>
                <a:sym typeface="Garamond"/>
              </a:rPr>
              <a:t>Studentexamens struktur</a:t>
            </a:r>
            <a:endParaRPr/>
          </a:p>
        </p:txBody>
      </p:sp>
      <p:sp>
        <p:nvSpPr>
          <p:cNvPr id="117" name="Google Shape;117;p4"/>
          <p:cNvSpPr txBox="1"/>
          <p:nvPr>
            <p:ph idx="1" type="body"/>
          </p:nvPr>
        </p:nvSpPr>
        <p:spPr>
          <a:xfrm>
            <a:off x="457200" y="1125537"/>
            <a:ext cx="8229600" cy="5005387"/>
          </a:xfrm>
          <a:prstGeom prst="rect">
            <a:avLst/>
          </a:prstGeom>
          <a:noFill/>
          <a:ln>
            <a:noFill/>
          </a:ln>
        </p:spPr>
        <p:txBody>
          <a:bodyPr anchorCtr="0" anchor="t" bIns="45700" lIns="91425" spcFirstLastPara="1" rIns="91425" wrap="square" tIns="45700">
            <a:noAutofit/>
          </a:bodyPr>
          <a:lstStyle/>
          <a:p>
            <a:pPr indent="-342900" lvl="0" marL="342900" rtl="0" algn="l">
              <a:lnSpc>
                <a:spcPct val="80000"/>
              </a:lnSpc>
              <a:spcBef>
                <a:spcPts val="0"/>
              </a:spcBef>
              <a:spcAft>
                <a:spcPts val="0"/>
              </a:spcAft>
              <a:buClr>
                <a:schemeClr val="accent1"/>
              </a:buClr>
              <a:buSzPts val="1560"/>
              <a:buFont typeface="Noto Sans Symbols"/>
              <a:buChar char="■"/>
            </a:pPr>
            <a:r>
              <a:rPr b="0" i="0" lang="en-US" sz="2400" u="none">
                <a:solidFill>
                  <a:schemeClr val="dk1"/>
                </a:solidFill>
                <a:latin typeface="Arial"/>
                <a:ea typeface="Arial"/>
                <a:cs typeface="Arial"/>
                <a:sym typeface="Arial"/>
              </a:rPr>
              <a:t>Examen omfattar minst fem prov.</a:t>
            </a:r>
            <a:endParaRPr/>
          </a:p>
          <a:p>
            <a:pPr indent="-342900" lvl="0" marL="342900" rtl="0" algn="l">
              <a:lnSpc>
                <a:spcPct val="80000"/>
              </a:lnSpc>
              <a:spcBef>
                <a:spcPts val="480"/>
              </a:spcBef>
              <a:spcAft>
                <a:spcPts val="0"/>
              </a:spcAft>
              <a:buClr>
                <a:schemeClr val="accent1"/>
              </a:buClr>
              <a:buSzPts val="1560"/>
              <a:buFont typeface="Noto Sans Symbols"/>
              <a:buChar char="■"/>
            </a:pPr>
            <a:r>
              <a:rPr b="0" i="0" lang="en-US" sz="2400" u="none">
                <a:solidFill>
                  <a:schemeClr val="dk1"/>
                </a:solidFill>
                <a:latin typeface="Arial"/>
                <a:ea typeface="Arial"/>
                <a:cs typeface="Arial"/>
                <a:sym typeface="Arial"/>
              </a:rPr>
              <a:t>Provet i modersmål och litteratur är obligatoriskt för alla.			 </a:t>
            </a:r>
            <a:endParaRPr/>
          </a:p>
          <a:p>
            <a:pPr indent="-342900" lvl="0" marL="342900" rtl="0" algn="l">
              <a:lnSpc>
                <a:spcPct val="80000"/>
              </a:lnSpc>
              <a:spcBef>
                <a:spcPts val="480"/>
              </a:spcBef>
              <a:spcAft>
                <a:spcPts val="0"/>
              </a:spcAft>
              <a:buClr>
                <a:schemeClr val="accent1"/>
              </a:buClr>
              <a:buSzPts val="1560"/>
              <a:buFont typeface="Noto Sans Symbols"/>
              <a:buChar char="■"/>
            </a:pPr>
            <a:r>
              <a:rPr b="0" i="0" lang="en-US" sz="2400" u="none">
                <a:solidFill>
                  <a:schemeClr val="dk1"/>
                </a:solidFill>
                <a:latin typeface="Arial"/>
                <a:ea typeface="Arial"/>
                <a:cs typeface="Arial"/>
                <a:sym typeface="Arial"/>
              </a:rPr>
              <a:t>I examen skall ingå minst fyra prov från minst tre grupper. Minst ett prov skall bygga på den långa lärokursen</a:t>
            </a:r>
            <a:endParaRPr/>
          </a:p>
          <a:p>
            <a:pPr indent="-342900" lvl="0" marL="342900" rtl="0" algn="l">
              <a:lnSpc>
                <a:spcPct val="80000"/>
              </a:lnSpc>
              <a:spcBef>
                <a:spcPts val="480"/>
              </a:spcBef>
              <a:spcAft>
                <a:spcPts val="0"/>
              </a:spcAft>
              <a:buSzPts val="1560"/>
              <a:buNone/>
            </a:pPr>
            <a:r>
              <a:rPr b="0" i="0" lang="en-US" sz="2400" u="none">
                <a:solidFill>
                  <a:schemeClr val="dk1"/>
                </a:solidFill>
                <a:latin typeface="Arial"/>
                <a:ea typeface="Arial"/>
                <a:cs typeface="Arial"/>
                <a:sym typeface="Arial"/>
              </a:rPr>
              <a:t>		</a:t>
            </a:r>
            <a:endParaRPr/>
          </a:p>
          <a:p>
            <a:pPr indent="-342900" lvl="0" marL="342900" rtl="0" algn="l">
              <a:lnSpc>
                <a:spcPct val="80000"/>
              </a:lnSpc>
              <a:spcBef>
                <a:spcPts val="480"/>
              </a:spcBef>
              <a:spcAft>
                <a:spcPts val="0"/>
              </a:spcAft>
              <a:buClr>
                <a:schemeClr val="accent1"/>
              </a:buClr>
              <a:buSzPts val="1560"/>
              <a:buFont typeface="Noto Sans Symbols"/>
              <a:buChar char="■"/>
            </a:pPr>
            <a:r>
              <a:rPr b="0" i="0" lang="en-US" sz="2400" u="none">
                <a:solidFill>
                  <a:schemeClr val="dk1"/>
                </a:solidFill>
                <a:latin typeface="Arial"/>
                <a:ea typeface="Arial"/>
                <a:cs typeface="Arial"/>
                <a:sym typeface="Arial"/>
              </a:rPr>
              <a:t>	andra inhemska språket		(A eller B nivå)</a:t>
            </a:r>
            <a:endParaRPr/>
          </a:p>
          <a:p>
            <a:pPr indent="-342900" lvl="0" marL="342900" rtl="0" algn="l">
              <a:lnSpc>
                <a:spcPct val="80000"/>
              </a:lnSpc>
              <a:spcBef>
                <a:spcPts val="480"/>
              </a:spcBef>
              <a:spcAft>
                <a:spcPts val="0"/>
              </a:spcAft>
              <a:buClr>
                <a:schemeClr val="accent1"/>
              </a:buClr>
              <a:buSzPts val="1560"/>
              <a:buFont typeface="Noto Sans Symbols"/>
              <a:buChar char="■"/>
            </a:pPr>
            <a:r>
              <a:rPr b="0" i="0" lang="en-US" sz="2400" u="none">
                <a:solidFill>
                  <a:schemeClr val="dk1"/>
                </a:solidFill>
                <a:latin typeface="Arial"/>
                <a:ea typeface="Arial"/>
                <a:cs typeface="Arial"/>
                <a:sym typeface="Arial"/>
              </a:rPr>
              <a:t>	främmande språk 	                     (A eller C nivå)</a:t>
            </a:r>
            <a:endParaRPr/>
          </a:p>
          <a:p>
            <a:pPr indent="-342900" lvl="0" marL="342900" rtl="0" algn="l">
              <a:lnSpc>
                <a:spcPct val="80000"/>
              </a:lnSpc>
              <a:spcBef>
                <a:spcPts val="480"/>
              </a:spcBef>
              <a:spcAft>
                <a:spcPts val="0"/>
              </a:spcAft>
              <a:buClr>
                <a:schemeClr val="accent1"/>
              </a:buClr>
              <a:buSzPts val="1560"/>
              <a:buFont typeface="Noto Sans Symbols"/>
              <a:buChar char="■"/>
            </a:pPr>
            <a:r>
              <a:rPr b="0" i="0" lang="en-US" sz="2400" u="none">
                <a:solidFill>
                  <a:schemeClr val="dk1"/>
                </a:solidFill>
                <a:latin typeface="Arial"/>
                <a:ea typeface="Arial"/>
                <a:cs typeface="Arial"/>
                <a:sym typeface="Arial"/>
              </a:rPr>
              <a:t>	realämnen	</a:t>
            </a:r>
            <a:endParaRPr/>
          </a:p>
          <a:p>
            <a:pPr indent="-342900" lvl="0" marL="342900" rtl="0" algn="l">
              <a:lnSpc>
                <a:spcPct val="80000"/>
              </a:lnSpc>
              <a:spcBef>
                <a:spcPts val="480"/>
              </a:spcBef>
              <a:spcAft>
                <a:spcPts val="0"/>
              </a:spcAft>
              <a:buClr>
                <a:schemeClr val="accent1"/>
              </a:buClr>
              <a:buSzPts val="1560"/>
              <a:buFont typeface="Noto Sans Symbols"/>
              <a:buChar char="■"/>
            </a:pPr>
            <a:r>
              <a:rPr b="0" i="0" lang="en-US" sz="2400" u="none">
                <a:solidFill>
                  <a:schemeClr val="dk1"/>
                </a:solidFill>
                <a:latin typeface="Arial"/>
                <a:ea typeface="Arial"/>
                <a:cs typeface="Arial"/>
                <a:sym typeface="Arial"/>
              </a:rPr>
              <a:t>	matematik 			          (A,lång eller B,kort) </a:t>
            </a:r>
            <a:endParaRPr/>
          </a:p>
          <a:p>
            <a:pPr indent="-243840" lvl="0" marL="342900" rtl="0" algn="l">
              <a:lnSpc>
                <a:spcPct val="80000"/>
              </a:lnSpc>
              <a:spcBef>
                <a:spcPts val="480"/>
              </a:spcBef>
              <a:spcAft>
                <a:spcPts val="0"/>
              </a:spcAft>
              <a:buClr>
                <a:schemeClr val="accent1"/>
              </a:buClr>
              <a:buSzPts val="1560"/>
              <a:buFont typeface="Noto Sans Symbols"/>
              <a:buNone/>
            </a:pPr>
            <a:r>
              <a:t/>
            </a:r>
            <a:endParaRPr b="0" i="0" sz="2400" u="none">
              <a:solidFill>
                <a:schemeClr val="dk1"/>
              </a:solidFill>
              <a:latin typeface="Arial"/>
              <a:ea typeface="Arial"/>
              <a:cs typeface="Arial"/>
              <a:sym typeface="Arial"/>
            </a:endParaRPr>
          </a:p>
          <a:p>
            <a:pPr indent="-342900" lvl="0" marL="342900" rtl="0" algn="l">
              <a:lnSpc>
                <a:spcPct val="80000"/>
              </a:lnSpc>
              <a:spcBef>
                <a:spcPts val="480"/>
              </a:spcBef>
              <a:spcAft>
                <a:spcPts val="0"/>
              </a:spcAft>
              <a:buClr>
                <a:schemeClr val="accent1"/>
              </a:buClr>
              <a:buSzPts val="1560"/>
              <a:buFont typeface="Noto Sans Symbols"/>
              <a:buChar char="■"/>
            </a:pPr>
            <a:r>
              <a:rPr b="0" i="0" lang="en-US" sz="2400" u="none">
                <a:solidFill>
                  <a:schemeClr val="dk1"/>
                </a:solidFill>
                <a:latin typeface="Arial"/>
                <a:ea typeface="Arial"/>
                <a:cs typeface="Arial"/>
                <a:sym typeface="Arial"/>
              </a:rPr>
              <a:t>Examinanden kan dessutom avlägga ett eller flera extra prov utöver de fem som leder till examen </a:t>
            </a:r>
            <a:endParaRPr/>
          </a:p>
          <a:p>
            <a:pPr indent="-243840" lvl="0" marL="342900" rtl="0" algn="l">
              <a:lnSpc>
                <a:spcPct val="80000"/>
              </a:lnSpc>
              <a:spcBef>
                <a:spcPts val="480"/>
              </a:spcBef>
              <a:spcAft>
                <a:spcPts val="0"/>
              </a:spcAft>
              <a:buClr>
                <a:schemeClr val="accent1"/>
              </a:buClr>
              <a:buSzPts val="1560"/>
              <a:buFont typeface="Noto Sans Symbols"/>
              <a:buNone/>
            </a:pPr>
            <a:r>
              <a:t/>
            </a:r>
            <a:endParaRPr b="0" i="0" sz="2400" u="none">
              <a:solidFill>
                <a:schemeClr val="dk1"/>
              </a:solidFill>
              <a:latin typeface="Arial"/>
              <a:ea typeface="Arial"/>
              <a:cs typeface="Arial"/>
              <a:sym typeface="Arial"/>
            </a:endParaRPr>
          </a:p>
          <a:p>
            <a:pPr indent="-243840" lvl="0" marL="342900" rtl="0" algn="l">
              <a:spcBef>
                <a:spcPts val="480"/>
              </a:spcBef>
              <a:spcAft>
                <a:spcPts val="0"/>
              </a:spcAft>
              <a:buSzPts val="1560"/>
              <a:buNone/>
            </a:pPr>
            <a:r>
              <a:t/>
            </a:r>
            <a:endParaRPr b="0" i="0" sz="2400" u="none">
              <a:solidFill>
                <a:schemeClr val="dk1"/>
              </a:solidFill>
              <a:latin typeface="Arial"/>
              <a:ea typeface="Arial"/>
              <a:cs typeface="Arial"/>
              <a:sym typeface="Arial"/>
            </a:endParaRPr>
          </a:p>
        </p:txBody>
      </p:sp>
      <p:sp>
        <p:nvSpPr>
          <p:cNvPr id="118" name="Google Shape;118;p4"/>
          <p:cNvSpPr txBox="1"/>
          <p:nvPr/>
        </p:nvSpPr>
        <p:spPr>
          <a:xfrm>
            <a:off x="0" y="0"/>
            <a:ext cx="9144000" cy="0"/>
          </a:xfrm>
          <a:prstGeom prst="rect">
            <a:avLst/>
          </a:prstGeom>
          <a:noFill/>
          <a:ln>
            <a:noFill/>
          </a:ln>
        </p:spPr>
        <p:txBody>
          <a:bodyPr anchorCtr="0" anchor="ctr" bIns="45700" lIns="91425" spcFirstLastPara="1" rIns="91425" wrap="square" tIns="45700">
            <a:sp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aphicFrame>
        <p:nvGraphicFramePr>
          <p:cNvPr id="119" name="Google Shape;119;p4"/>
          <p:cNvGraphicFramePr/>
          <p:nvPr/>
        </p:nvGraphicFramePr>
        <p:xfrm>
          <a:off x="6156325" y="5876925"/>
          <a:ext cx="3086100" cy="904875"/>
        </p:xfrm>
        <a:graphic>
          <a:graphicData uri="http://schemas.openxmlformats.org/presentationml/2006/ole">
            <mc:AlternateContent>
              <mc:Choice Requires="v">
                <p:oleObj r:id="rId4" imgH="904875" imgW="3086100" progId="WP7Doc" spid="_x0000_s1">
                  <p:embed/>
                </p:oleObj>
              </mc:Choice>
              <mc:Fallback>
                <p:oleObj r:id="rId5" imgH="904875" imgW="3086100" progId="WP7Doc">
                  <p:embed/>
                  <p:pic>
                    <p:nvPicPr>
                      <p:cNvPr id="119" name="Google Shape;119;p4"/>
                      <p:cNvPicPr preferRelativeResize="0"/>
                      <p:nvPr/>
                    </p:nvPicPr>
                    <p:blipFill rotWithShape="1">
                      <a:blip r:embed="rId6">
                        <a:alphaModFix/>
                      </a:blip>
                      <a:srcRect b="0" l="0" r="0" t="0"/>
                      <a:stretch/>
                    </p:blipFill>
                    <p:spPr>
                      <a:xfrm>
                        <a:off x="6156325" y="5876925"/>
                        <a:ext cx="3086100" cy="904875"/>
                      </a:xfrm>
                      <a:prstGeom prst="rect">
                        <a:avLst/>
                      </a:prstGeom>
                      <a:noFill/>
                      <a:ln>
                        <a:noFill/>
                      </a:ln>
                    </p:spPr>
                  </p:pic>
                </p:oleObj>
              </mc:Fallback>
            </mc:AlternateContent>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3" name="Shape 123"/>
        <p:cNvGrpSpPr/>
        <p:nvPr/>
      </p:nvGrpSpPr>
      <p:grpSpPr>
        <a:xfrm>
          <a:off x="0" y="0"/>
          <a:ext cx="0" cy="0"/>
          <a:chOff x="0" y="0"/>
          <a:chExt cx="0" cy="0"/>
        </a:xfrm>
      </p:grpSpPr>
      <p:sp>
        <p:nvSpPr>
          <p:cNvPr id="124" name="Google Shape;124;p5"/>
          <p:cNvSpPr txBox="1"/>
          <p:nvPr>
            <p:ph type="title"/>
          </p:nvPr>
        </p:nvSpPr>
        <p:spPr>
          <a:xfrm>
            <a:off x="457200" y="277812"/>
            <a:ext cx="8229600" cy="7747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2"/>
              </a:buClr>
              <a:buSzPts val="4400"/>
              <a:buFont typeface="Garamond"/>
              <a:buNone/>
            </a:pPr>
            <a:r>
              <a:rPr b="1" i="0" lang="en-US" sz="4400" u="none">
                <a:solidFill>
                  <a:schemeClr val="dk2"/>
                </a:solidFill>
                <a:latin typeface="Garamond"/>
                <a:ea typeface="Garamond"/>
                <a:cs typeface="Garamond"/>
                <a:sym typeface="Garamond"/>
              </a:rPr>
              <a:t>Bestämmelser</a:t>
            </a:r>
            <a:endParaRPr/>
          </a:p>
        </p:txBody>
      </p:sp>
      <p:sp>
        <p:nvSpPr>
          <p:cNvPr id="125" name="Google Shape;125;p5"/>
          <p:cNvSpPr txBox="1"/>
          <p:nvPr>
            <p:ph idx="1" type="body"/>
          </p:nvPr>
        </p:nvSpPr>
        <p:spPr>
          <a:xfrm>
            <a:off x="457200" y="1268412"/>
            <a:ext cx="8229600" cy="4862512"/>
          </a:xfrm>
          <a:prstGeom prst="rect">
            <a:avLst/>
          </a:prstGeom>
          <a:noFill/>
          <a:ln>
            <a:noFill/>
          </a:ln>
        </p:spPr>
        <p:txBody>
          <a:bodyPr anchorCtr="0" anchor="t" bIns="45700" lIns="91425" spcFirstLastPara="1" rIns="91425" wrap="square" tIns="45700">
            <a:noAutofit/>
          </a:bodyPr>
          <a:lstStyle/>
          <a:p>
            <a:pPr indent="-342900" lvl="0" marL="342900" rtl="0" algn="l">
              <a:lnSpc>
                <a:spcPct val="100000"/>
              </a:lnSpc>
              <a:spcBef>
                <a:spcPts val="0"/>
              </a:spcBef>
              <a:spcAft>
                <a:spcPts val="0"/>
              </a:spcAft>
              <a:buClr>
                <a:schemeClr val="accent1"/>
              </a:buClr>
              <a:buSzPts val="1560"/>
              <a:buFont typeface="Noto Sans Symbols"/>
              <a:buChar char="■"/>
            </a:pPr>
            <a:r>
              <a:rPr b="0" i="0" lang="en-US" sz="2400" u="none">
                <a:solidFill>
                  <a:schemeClr val="dk1"/>
                </a:solidFill>
                <a:latin typeface="Arial"/>
                <a:ea typeface="Arial"/>
                <a:cs typeface="Arial"/>
                <a:sym typeface="Arial"/>
              </a:rPr>
              <a:t>Studentexamen skall avläggas under högst tre examenstillfällen som följer direkt på varandra.</a:t>
            </a:r>
            <a:endParaRPr/>
          </a:p>
          <a:p>
            <a:pPr indent="-342900" lvl="0" marL="342900" rtl="0" algn="l">
              <a:lnSpc>
                <a:spcPct val="100000"/>
              </a:lnSpc>
              <a:spcBef>
                <a:spcPts val="480"/>
              </a:spcBef>
              <a:spcAft>
                <a:spcPts val="0"/>
              </a:spcAft>
              <a:buClr>
                <a:schemeClr val="accent1"/>
              </a:buClr>
              <a:buSzPts val="1560"/>
              <a:buFont typeface="Noto Sans Symbols"/>
              <a:buChar char="■"/>
            </a:pPr>
            <a:r>
              <a:rPr b="0" i="0" lang="en-US" sz="2400" u="none">
                <a:solidFill>
                  <a:schemeClr val="dk1"/>
                </a:solidFill>
                <a:latin typeface="Arial"/>
                <a:ea typeface="Arial"/>
                <a:cs typeface="Arial"/>
                <a:sym typeface="Arial"/>
              </a:rPr>
              <a:t>Ifall examen inte blivit godkänd efter tre skrivtillfällen, kan du använda max. tre extra tillfällen för höjningar.</a:t>
            </a:r>
            <a:endParaRPr/>
          </a:p>
          <a:p>
            <a:pPr indent="-342900" lvl="0" marL="342900" rtl="0" algn="l">
              <a:lnSpc>
                <a:spcPct val="100000"/>
              </a:lnSpc>
              <a:spcBef>
                <a:spcPts val="480"/>
              </a:spcBef>
              <a:spcAft>
                <a:spcPts val="0"/>
              </a:spcAft>
              <a:buClr>
                <a:schemeClr val="accent1"/>
              </a:buClr>
              <a:buSzPts val="1560"/>
              <a:buFont typeface="Noto Sans Symbols"/>
              <a:buChar char="■"/>
            </a:pPr>
            <a:r>
              <a:rPr b="0" i="0" lang="en-US" sz="2400" u="none">
                <a:solidFill>
                  <a:schemeClr val="dk1"/>
                </a:solidFill>
                <a:latin typeface="Arial"/>
                <a:ea typeface="Arial"/>
                <a:cs typeface="Arial"/>
                <a:sym typeface="Arial"/>
              </a:rPr>
              <a:t>Godkänd examen kan kompletteras och prov höjas utan tidsgräns.</a:t>
            </a:r>
            <a:endParaRPr/>
          </a:p>
        </p:txBody>
      </p:sp>
      <p:sp>
        <p:nvSpPr>
          <p:cNvPr id="126" name="Google Shape;126;p5"/>
          <p:cNvSpPr txBox="1"/>
          <p:nvPr/>
        </p:nvSpPr>
        <p:spPr>
          <a:xfrm>
            <a:off x="0" y="0"/>
            <a:ext cx="9144000" cy="0"/>
          </a:xfrm>
          <a:prstGeom prst="rect">
            <a:avLst/>
          </a:prstGeom>
          <a:noFill/>
          <a:ln>
            <a:noFill/>
          </a:ln>
        </p:spPr>
        <p:txBody>
          <a:bodyPr anchorCtr="0" anchor="ctr" bIns="45700" lIns="91425" spcFirstLastPara="1" rIns="91425" wrap="square" tIns="45700">
            <a:sp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aphicFrame>
        <p:nvGraphicFramePr>
          <p:cNvPr id="127" name="Google Shape;127;p5"/>
          <p:cNvGraphicFramePr/>
          <p:nvPr/>
        </p:nvGraphicFramePr>
        <p:xfrm>
          <a:off x="6156325" y="5876925"/>
          <a:ext cx="3086100" cy="904875"/>
        </p:xfrm>
        <a:graphic>
          <a:graphicData uri="http://schemas.openxmlformats.org/presentationml/2006/ole">
            <mc:AlternateContent>
              <mc:Choice Requires="v">
                <p:oleObj r:id="rId4" imgH="904875" imgW="3086100" progId="WP7Doc" spid="_x0000_s1">
                  <p:embed/>
                </p:oleObj>
              </mc:Choice>
              <mc:Fallback>
                <p:oleObj r:id="rId5" imgH="904875" imgW="3086100" progId="WP7Doc">
                  <p:embed/>
                  <p:pic>
                    <p:nvPicPr>
                      <p:cNvPr id="127" name="Google Shape;127;p5"/>
                      <p:cNvPicPr preferRelativeResize="0"/>
                      <p:nvPr/>
                    </p:nvPicPr>
                    <p:blipFill rotWithShape="1">
                      <a:blip r:embed="rId6">
                        <a:alphaModFix/>
                      </a:blip>
                      <a:srcRect b="0" l="0" r="0" t="0"/>
                      <a:stretch/>
                    </p:blipFill>
                    <p:spPr>
                      <a:xfrm>
                        <a:off x="6156325" y="5876925"/>
                        <a:ext cx="3086100" cy="904875"/>
                      </a:xfrm>
                      <a:prstGeom prst="rect">
                        <a:avLst/>
                      </a:prstGeom>
                      <a:noFill/>
                      <a:ln>
                        <a:noFill/>
                      </a:ln>
                    </p:spPr>
                  </p:pic>
                </p:oleObj>
              </mc:Fallback>
            </mc:AlternateContent>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 name="Shape 131"/>
        <p:cNvGrpSpPr/>
        <p:nvPr/>
      </p:nvGrpSpPr>
      <p:grpSpPr>
        <a:xfrm>
          <a:off x="0" y="0"/>
          <a:ext cx="0" cy="0"/>
          <a:chOff x="0" y="0"/>
          <a:chExt cx="0" cy="0"/>
        </a:xfrm>
      </p:grpSpPr>
      <p:sp>
        <p:nvSpPr>
          <p:cNvPr id="132" name="Google Shape;132;p6"/>
          <p:cNvSpPr txBox="1"/>
          <p:nvPr>
            <p:ph type="title"/>
          </p:nvPr>
        </p:nvSpPr>
        <p:spPr>
          <a:xfrm>
            <a:off x="457200" y="277812"/>
            <a:ext cx="8229600" cy="7747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2"/>
              </a:buClr>
              <a:buSzPts val="4000"/>
              <a:buFont typeface="Garamond"/>
              <a:buNone/>
            </a:pPr>
            <a:r>
              <a:rPr b="1" i="0" lang="en-US" sz="4000" u="none">
                <a:solidFill>
                  <a:schemeClr val="dk2"/>
                </a:solidFill>
                <a:latin typeface="Garamond"/>
                <a:ea typeface="Garamond"/>
                <a:cs typeface="Garamond"/>
                <a:sym typeface="Garamond"/>
              </a:rPr>
              <a:t>Bestämmelser</a:t>
            </a:r>
            <a:endParaRPr/>
          </a:p>
        </p:txBody>
      </p:sp>
      <p:sp>
        <p:nvSpPr>
          <p:cNvPr id="133" name="Google Shape;133;p6"/>
          <p:cNvSpPr txBox="1"/>
          <p:nvPr>
            <p:ph idx="1" type="body"/>
          </p:nvPr>
        </p:nvSpPr>
        <p:spPr>
          <a:xfrm>
            <a:off x="457200" y="1600200"/>
            <a:ext cx="8229600" cy="4530725"/>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accent1"/>
              </a:buClr>
              <a:buSzPts val="1820"/>
              <a:buFont typeface="Noto Sans Symbols"/>
              <a:buChar char="■"/>
            </a:pPr>
            <a:r>
              <a:rPr b="0" i="0" lang="en-US" sz="2800" u="none">
                <a:solidFill>
                  <a:schemeClr val="dk1"/>
                </a:solidFill>
                <a:latin typeface="Arial"/>
                <a:ea typeface="Arial"/>
                <a:cs typeface="Arial"/>
                <a:sym typeface="Arial"/>
              </a:rPr>
              <a:t>Ifall du gör om ett underkänt prov, kan du om du så önskar byta nivån till enklare (ex. A till B)</a:t>
            </a:r>
            <a:endParaRPr/>
          </a:p>
          <a:p>
            <a:pPr indent="-342900" lvl="0" marL="342900" marR="0" rtl="0" algn="l">
              <a:lnSpc>
                <a:spcPct val="100000"/>
              </a:lnSpc>
              <a:spcBef>
                <a:spcPts val="560"/>
              </a:spcBef>
              <a:spcAft>
                <a:spcPts val="0"/>
              </a:spcAft>
              <a:buClr>
                <a:schemeClr val="accent1"/>
              </a:buClr>
              <a:buSzPts val="1820"/>
              <a:buFont typeface="Noto Sans Symbols"/>
              <a:buChar char="■"/>
            </a:pPr>
            <a:r>
              <a:rPr b="0" i="0" lang="en-US" sz="2800" u="none">
                <a:solidFill>
                  <a:schemeClr val="dk1"/>
                </a:solidFill>
                <a:latin typeface="Arial"/>
                <a:ea typeface="Arial"/>
                <a:cs typeface="Arial"/>
                <a:sym typeface="Arial"/>
              </a:rPr>
              <a:t>Det bästa vitsordet för ett prov blir inskrivet på betyget.</a:t>
            </a:r>
            <a:endParaRPr/>
          </a:p>
          <a:p>
            <a:pPr indent="-227330" lvl="0" marL="342900" marR="0" rtl="0" algn="l">
              <a:lnSpc>
                <a:spcPct val="100000"/>
              </a:lnSpc>
              <a:spcBef>
                <a:spcPts val="560"/>
              </a:spcBef>
              <a:spcAft>
                <a:spcPts val="0"/>
              </a:spcAft>
              <a:buClr>
                <a:schemeClr val="accent1"/>
              </a:buClr>
              <a:buSzPts val="1820"/>
              <a:buFont typeface="Noto Sans Symbols"/>
              <a:buNone/>
            </a:pPr>
            <a:r>
              <a:t/>
            </a:r>
            <a:endParaRPr b="0" i="0" sz="2800" u="none">
              <a:solidFill>
                <a:schemeClr val="dk1"/>
              </a:solidFill>
              <a:latin typeface="Arial"/>
              <a:ea typeface="Arial"/>
              <a:cs typeface="Arial"/>
              <a:sym typeface="Arial"/>
            </a:endParaRPr>
          </a:p>
          <a:p>
            <a:pPr indent="-227330" lvl="0" marL="342900" marR="0" rtl="0" algn="l">
              <a:spcBef>
                <a:spcPts val="560"/>
              </a:spcBef>
              <a:spcAft>
                <a:spcPts val="0"/>
              </a:spcAft>
              <a:buClr>
                <a:schemeClr val="accent1"/>
              </a:buClr>
              <a:buSzPts val="1820"/>
              <a:buFont typeface="Noto Sans Symbols"/>
              <a:buNone/>
            </a:pPr>
            <a:r>
              <a:t/>
            </a:r>
            <a:endParaRPr b="0" i="0" sz="2800" u="none">
              <a:solidFill>
                <a:schemeClr val="dk1"/>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7" name="Shape 137"/>
        <p:cNvGrpSpPr/>
        <p:nvPr/>
      </p:nvGrpSpPr>
      <p:grpSpPr>
        <a:xfrm>
          <a:off x="0" y="0"/>
          <a:ext cx="0" cy="0"/>
          <a:chOff x="0" y="0"/>
          <a:chExt cx="0" cy="0"/>
        </a:xfrm>
      </p:grpSpPr>
      <p:sp>
        <p:nvSpPr>
          <p:cNvPr id="138" name="Google Shape;138;p7"/>
          <p:cNvSpPr txBox="1"/>
          <p:nvPr>
            <p:ph type="title"/>
          </p:nvPr>
        </p:nvSpPr>
        <p:spPr>
          <a:xfrm>
            <a:off x="457200" y="277812"/>
            <a:ext cx="8229600" cy="1139825"/>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2"/>
              </a:buClr>
              <a:buSzPts val="4400"/>
              <a:buFont typeface="Garamond"/>
              <a:buNone/>
            </a:pPr>
            <a:r>
              <a:rPr b="1" i="0" lang="en-US" sz="4400" u="none">
                <a:solidFill>
                  <a:schemeClr val="dk2"/>
                </a:solidFill>
                <a:latin typeface="Garamond"/>
                <a:ea typeface="Garamond"/>
                <a:cs typeface="Garamond"/>
                <a:sym typeface="Garamond"/>
              </a:rPr>
              <a:t>Rätt att delta i studentexamen</a:t>
            </a:r>
            <a:br>
              <a:rPr b="1" i="0" lang="en-US" sz="4400" u="none">
                <a:solidFill>
                  <a:schemeClr val="dk2"/>
                </a:solidFill>
                <a:latin typeface="Garamond"/>
                <a:ea typeface="Garamond"/>
                <a:cs typeface="Garamond"/>
                <a:sym typeface="Garamond"/>
              </a:rPr>
            </a:br>
            <a:endParaRPr/>
          </a:p>
        </p:txBody>
      </p:sp>
      <p:sp>
        <p:nvSpPr>
          <p:cNvPr id="139" name="Google Shape;139;p7"/>
          <p:cNvSpPr txBox="1"/>
          <p:nvPr>
            <p:ph idx="1" type="body"/>
          </p:nvPr>
        </p:nvSpPr>
        <p:spPr>
          <a:xfrm>
            <a:off x="468312" y="1484312"/>
            <a:ext cx="8229600" cy="3817937"/>
          </a:xfrm>
          <a:prstGeom prst="rect">
            <a:avLst/>
          </a:prstGeom>
          <a:noFill/>
          <a:ln>
            <a:noFill/>
          </a:ln>
        </p:spPr>
        <p:txBody>
          <a:bodyPr anchorCtr="0" anchor="t" bIns="45700" lIns="91425" spcFirstLastPara="1" rIns="91425" wrap="square" tIns="45700">
            <a:noAutofit/>
          </a:bodyPr>
          <a:lstStyle/>
          <a:p>
            <a:pPr indent="-342900" lvl="0" marL="342900" rtl="0" algn="l">
              <a:lnSpc>
                <a:spcPct val="100000"/>
              </a:lnSpc>
              <a:spcBef>
                <a:spcPts val="0"/>
              </a:spcBef>
              <a:spcAft>
                <a:spcPts val="0"/>
              </a:spcAft>
              <a:buClr>
                <a:schemeClr val="accent1"/>
              </a:buClr>
              <a:buSzPts val="1950"/>
              <a:buFont typeface="Noto Sans Symbols"/>
              <a:buChar char="■"/>
            </a:pPr>
            <a:r>
              <a:rPr b="0" i="0" lang="en-US" sz="3000" u="none">
                <a:solidFill>
                  <a:schemeClr val="dk1"/>
                </a:solidFill>
                <a:latin typeface="Arial"/>
                <a:ea typeface="Arial"/>
                <a:cs typeface="Arial"/>
                <a:sym typeface="Arial"/>
              </a:rPr>
              <a:t>De obligatoriska studieavsnitten är avlagda i de ämnen du skriver (innan du går in i salen)</a:t>
            </a:r>
            <a:endParaRPr/>
          </a:p>
          <a:p>
            <a:pPr indent="-342900" lvl="0" marL="342900" rtl="0" algn="l">
              <a:lnSpc>
                <a:spcPct val="100000"/>
              </a:lnSpc>
              <a:spcBef>
                <a:spcPts val="600"/>
              </a:spcBef>
              <a:spcAft>
                <a:spcPts val="0"/>
              </a:spcAft>
              <a:buClr>
                <a:schemeClr val="accent1"/>
              </a:buClr>
              <a:buSzPts val="1950"/>
              <a:buFont typeface="Noto Sans Symbols"/>
              <a:buChar char="■"/>
            </a:pPr>
            <a:r>
              <a:rPr b="0" i="0" lang="en-US" sz="3000" u="none">
                <a:solidFill>
                  <a:schemeClr val="dk1"/>
                </a:solidFill>
                <a:latin typeface="Arial"/>
                <a:ea typeface="Arial"/>
                <a:cs typeface="Arial"/>
                <a:sym typeface="Arial"/>
              </a:rPr>
              <a:t>I främmande språk som saknar obligatoriska studieavsnitt kan man delta i studentskrivningen efter att ha läst tre studieavsnitt (6 sp).</a:t>
            </a:r>
            <a:endParaRPr/>
          </a:p>
        </p:txBody>
      </p:sp>
      <p:sp>
        <p:nvSpPr>
          <p:cNvPr id="140" name="Google Shape;140;p7"/>
          <p:cNvSpPr txBox="1"/>
          <p:nvPr/>
        </p:nvSpPr>
        <p:spPr>
          <a:xfrm>
            <a:off x="0" y="0"/>
            <a:ext cx="9144000" cy="0"/>
          </a:xfrm>
          <a:prstGeom prst="rect">
            <a:avLst/>
          </a:prstGeom>
          <a:noFill/>
          <a:ln>
            <a:noFill/>
          </a:ln>
        </p:spPr>
        <p:txBody>
          <a:bodyPr anchorCtr="0" anchor="ctr" bIns="45700" lIns="91425" spcFirstLastPara="1" rIns="91425" wrap="square" tIns="45700">
            <a:sp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aphicFrame>
        <p:nvGraphicFramePr>
          <p:cNvPr id="141" name="Google Shape;141;p7"/>
          <p:cNvGraphicFramePr/>
          <p:nvPr/>
        </p:nvGraphicFramePr>
        <p:xfrm>
          <a:off x="6156325" y="5876925"/>
          <a:ext cx="3086100" cy="904875"/>
        </p:xfrm>
        <a:graphic>
          <a:graphicData uri="http://schemas.openxmlformats.org/presentationml/2006/ole">
            <mc:AlternateContent>
              <mc:Choice Requires="v">
                <p:oleObj r:id="rId4" imgH="904875" imgW="3086100" progId="WP7Doc" spid="_x0000_s1">
                  <p:embed/>
                </p:oleObj>
              </mc:Choice>
              <mc:Fallback>
                <p:oleObj r:id="rId5" imgH="904875" imgW="3086100" progId="WP7Doc">
                  <p:embed/>
                  <p:pic>
                    <p:nvPicPr>
                      <p:cNvPr id="141" name="Google Shape;141;p7"/>
                      <p:cNvPicPr preferRelativeResize="0"/>
                      <p:nvPr/>
                    </p:nvPicPr>
                    <p:blipFill rotWithShape="1">
                      <a:blip r:embed="rId6">
                        <a:alphaModFix/>
                      </a:blip>
                      <a:srcRect b="0" l="0" r="0" t="0"/>
                      <a:stretch/>
                    </p:blipFill>
                    <p:spPr>
                      <a:xfrm>
                        <a:off x="6156325" y="5876925"/>
                        <a:ext cx="3086100" cy="904875"/>
                      </a:xfrm>
                      <a:prstGeom prst="rect">
                        <a:avLst/>
                      </a:prstGeom>
                      <a:noFill/>
                      <a:ln>
                        <a:noFill/>
                      </a:ln>
                    </p:spPr>
                  </p:pic>
                </p:oleObj>
              </mc:Fallback>
            </mc:AlternateContent>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5" name="Shape 145"/>
        <p:cNvGrpSpPr/>
        <p:nvPr/>
      </p:nvGrpSpPr>
      <p:grpSpPr>
        <a:xfrm>
          <a:off x="0" y="0"/>
          <a:ext cx="0" cy="0"/>
          <a:chOff x="0" y="0"/>
          <a:chExt cx="0" cy="0"/>
        </a:xfrm>
      </p:grpSpPr>
      <p:sp>
        <p:nvSpPr>
          <p:cNvPr id="146" name="Google Shape;146;p8"/>
          <p:cNvSpPr txBox="1"/>
          <p:nvPr>
            <p:ph type="title"/>
          </p:nvPr>
        </p:nvSpPr>
        <p:spPr>
          <a:xfrm>
            <a:off x="457200" y="277812"/>
            <a:ext cx="8229600" cy="919162"/>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2"/>
              </a:buClr>
              <a:buSzPts val="4400"/>
              <a:buFont typeface="Garamond"/>
              <a:buNone/>
            </a:pPr>
            <a:r>
              <a:rPr b="1" i="0" lang="en-US" sz="4400" u="none">
                <a:solidFill>
                  <a:schemeClr val="dk2"/>
                </a:solidFill>
                <a:latin typeface="Garamond"/>
                <a:ea typeface="Garamond"/>
                <a:cs typeface="Garamond"/>
                <a:sym typeface="Garamond"/>
              </a:rPr>
              <a:t>Anmälan till studentexamen</a:t>
            </a:r>
            <a:endParaRPr/>
          </a:p>
        </p:txBody>
      </p:sp>
      <p:sp>
        <p:nvSpPr>
          <p:cNvPr id="147" name="Google Shape;147;p8"/>
          <p:cNvSpPr txBox="1"/>
          <p:nvPr>
            <p:ph idx="1" type="body"/>
          </p:nvPr>
        </p:nvSpPr>
        <p:spPr>
          <a:xfrm>
            <a:off x="457200" y="1125537"/>
            <a:ext cx="8507412" cy="5256212"/>
          </a:xfrm>
          <a:prstGeom prst="rect">
            <a:avLst/>
          </a:prstGeom>
          <a:noFill/>
          <a:ln>
            <a:noFill/>
          </a:ln>
        </p:spPr>
        <p:txBody>
          <a:bodyPr anchorCtr="0" anchor="t" bIns="45700" lIns="91425" spcFirstLastPara="1" rIns="91425" wrap="square" tIns="45700">
            <a:noAutofit/>
          </a:bodyPr>
          <a:lstStyle/>
          <a:p>
            <a:pPr indent="-342900" lvl="0" marL="342900" rtl="0" algn="l">
              <a:lnSpc>
                <a:spcPct val="80000"/>
              </a:lnSpc>
              <a:spcBef>
                <a:spcPts val="0"/>
              </a:spcBef>
              <a:spcAft>
                <a:spcPts val="0"/>
              </a:spcAft>
              <a:buClr>
                <a:schemeClr val="accent1"/>
              </a:buClr>
              <a:buSzPts val="1820"/>
              <a:buFont typeface="Noto Sans Symbols"/>
              <a:buChar char="■"/>
            </a:pPr>
            <a:r>
              <a:rPr b="0" i="0" lang="en-US" sz="2800" u="none">
                <a:solidFill>
                  <a:schemeClr val="dk1"/>
                </a:solidFill>
                <a:latin typeface="Arial"/>
                <a:ea typeface="Arial"/>
                <a:cs typeface="Arial"/>
                <a:sym typeface="Arial"/>
              </a:rPr>
              <a:t>Anmälan görs på blankett i Wilma	</a:t>
            </a:r>
            <a:endParaRPr/>
          </a:p>
          <a:p>
            <a:pPr indent="-227330" lvl="0" marL="342900" rtl="0" algn="l">
              <a:lnSpc>
                <a:spcPct val="80000"/>
              </a:lnSpc>
              <a:spcBef>
                <a:spcPts val="560"/>
              </a:spcBef>
              <a:spcAft>
                <a:spcPts val="0"/>
              </a:spcAft>
              <a:buClr>
                <a:schemeClr val="accent1"/>
              </a:buClr>
              <a:buSzPts val="1820"/>
              <a:buFont typeface="Noto Sans Symbols"/>
              <a:buNone/>
            </a:pPr>
            <a:r>
              <a:t/>
            </a:r>
            <a:endParaRPr b="0" i="0" sz="2800" u="none">
              <a:solidFill>
                <a:schemeClr val="dk1"/>
              </a:solidFill>
              <a:latin typeface="Arial"/>
              <a:ea typeface="Arial"/>
              <a:cs typeface="Arial"/>
              <a:sym typeface="Arial"/>
            </a:endParaRPr>
          </a:p>
          <a:p>
            <a:pPr indent="-342900" lvl="0" marL="342900" rtl="0" algn="l">
              <a:lnSpc>
                <a:spcPct val="80000"/>
              </a:lnSpc>
              <a:spcBef>
                <a:spcPts val="560"/>
              </a:spcBef>
              <a:spcAft>
                <a:spcPts val="0"/>
              </a:spcAft>
              <a:buClr>
                <a:schemeClr val="accent1"/>
              </a:buClr>
              <a:buSzPts val="1820"/>
              <a:buFont typeface="Noto Sans Symbols"/>
              <a:buChar char="■"/>
            </a:pPr>
            <a:r>
              <a:rPr b="0" i="0" lang="en-US" sz="2800" u="none">
                <a:solidFill>
                  <a:schemeClr val="dk1"/>
                </a:solidFill>
                <a:latin typeface="Arial"/>
                <a:ea typeface="Arial"/>
                <a:cs typeface="Arial"/>
                <a:sym typeface="Arial"/>
              </a:rPr>
              <a:t>Till vårens skrivningar: 	Senast 1.12 (obs!)</a:t>
            </a:r>
            <a:endParaRPr/>
          </a:p>
          <a:p>
            <a:pPr indent="-342900" lvl="0" marL="342900" rtl="0" algn="l">
              <a:lnSpc>
                <a:spcPct val="80000"/>
              </a:lnSpc>
              <a:spcBef>
                <a:spcPts val="560"/>
              </a:spcBef>
              <a:spcAft>
                <a:spcPts val="0"/>
              </a:spcAft>
              <a:buClr>
                <a:schemeClr val="accent1"/>
              </a:buClr>
              <a:buSzPts val="1820"/>
              <a:buFont typeface="Noto Sans Symbols"/>
              <a:buChar char="■"/>
            </a:pPr>
            <a:r>
              <a:rPr b="0" i="0" lang="en-US" sz="2800" u="none">
                <a:solidFill>
                  <a:schemeClr val="dk1"/>
                </a:solidFill>
                <a:latin typeface="Arial"/>
                <a:ea typeface="Arial"/>
                <a:cs typeface="Arial"/>
                <a:sym typeface="Arial"/>
              </a:rPr>
              <a:t>Till höstens skrivningar: 	Senast 5.6</a:t>
            </a:r>
            <a:endParaRPr/>
          </a:p>
          <a:p>
            <a:pPr indent="-342900" lvl="0" marL="342900" rtl="0" algn="l">
              <a:lnSpc>
                <a:spcPct val="80000"/>
              </a:lnSpc>
              <a:spcBef>
                <a:spcPts val="560"/>
              </a:spcBef>
              <a:spcAft>
                <a:spcPts val="0"/>
              </a:spcAft>
              <a:buClr>
                <a:schemeClr val="accent1"/>
              </a:buClr>
              <a:buSzPts val="1820"/>
              <a:buFont typeface="Noto Sans Symbols"/>
              <a:buChar char="■"/>
            </a:pPr>
            <a:r>
              <a:rPr b="0" i="0" lang="en-US" sz="2800" u="none">
                <a:solidFill>
                  <a:schemeClr val="dk1"/>
                </a:solidFill>
                <a:latin typeface="Arial"/>
                <a:ea typeface="Arial"/>
                <a:cs typeface="Arial"/>
                <a:sym typeface="Arial"/>
              </a:rPr>
              <a:t>OBS: ”Elevkategori”</a:t>
            </a:r>
            <a:endParaRPr/>
          </a:p>
          <a:p>
            <a:pPr indent="-342900" lvl="0" marL="342900" rtl="0" algn="l">
              <a:lnSpc>
                <a:spcPct val="80000"/>
              </a:lnSpc>
              <a:spcBef>
                <a:spcPts val="560"/>
              </a:spcBef>
              <a:spcAft>
                <a:spcPts val="0"/>
              </a:spcAft>
              <a:buClr>
                <a:schemeClr val="accent1"/>
              </a:buClr>
              <a:buSzPts val="1820"/>
              <a:buFont typeface="Noto Sans Symbols"/>
              <a:buChar char="■"/>
            </a:pPr>
            <a:r>
              <a:rPr b="0" i="0" lang="en-US" sz="2800" u="none">
                <a:solidFill>
                  <a:schemeClr val="dk1"/>
                </a:solidFill>
                <a:latin typeface="Arial"/>
                <a:ea typeface="Arial"/>
                <a:cs typeface="Arial"/>
                <a:sym typeface="Arial"/>
              </a:rPr>
              <a:t>Ev. utlåtande över läs- och skrivsvårigheter   lämnas in i samband med anmälan</a:t>
            </a:r>
            <a:r>
              <a:rPr b="0" i="0" lang="en-US" sz="1800" u="none">
                <a:solidFill>
                  <a:schemeClr val="dk1"/>
                </a:solidFill>
                <a:latin typeface="Arial"/>
                <a:ea typeface="Arial"/>
                <a:cs typeface="Arial"/>
                <a:sym typeface="Arial"/>
              </a:rPr>
              <a:t> </a:t>
            </a:r>
            <a:r>
              <a:rPr b="1" i="0" lang="en-US" sz="1800" u="none">
                <a:solidFill>
                  <a:srgbClr val="FF0000"/>
                </a:solidFill>
                <a:latin typeface="Arial"/>
                <a:ea typeface="Arial"/>
                <a:cs typeface="Arial"/>
                <a:sym typeface="Arial"/>
              </a:rPr>
              <a:t>(23.11 höst / 23.4 vår</a:t>
            </a:r>
            <a:r>
              <a:rPr b="1" i="0" lang="en-US" sz="1600" u="none">
                <a:solidFill>
                  <a:srgbClr val="FF0000"/>
                </a:solidFill>
                <a:latin typeface="Arial"/>
                <a:ea typeface="Arial"/>
                <a:cs typeface="Arial"/>
                <a:sym typeface="Arial"/>
              </a:rPr>
              <a:t>)</a:t>
            </a:r>
            <a:r>
              <a:rPr b="1" i="0" lang="en-US" sz="1600" u="none">
                <a:solidFill>
                  <a:schemeClr val="dk1"/>
                </a:solidFill>
                <a:latin typeface="Arial"/>
                <a:ea typeface="Arial"/>
                <a:cs typeface="Arial"/>
                <a:sym typeface="Arial"/>
              </a:rPr>
              <a:t>.</a:t>
            </a:r>
            <a:r>
              <a:rPr b="0" i="0" lang="en-US" sz="1600" u="none">
                <a:solidFill>
                  <a:schemeClr val="dk1"/>
                </a:solidFill>
                <a:latin typeface="Arial"/>
                <a:ea typeface="Arial"/>
                <a:cs typeface="Arial"/>
                <a:sym typeface="Arial"/>
              </a:rPr>
              <a:t> </a:t>
            </a:r>
            <a:r>
              <a:rPr b="0" i="0" lang="en-US" sz="2800" u="none">
                <a:solidFill>
                  <a:schemeClr val="dk1"/>
                </a:solidFill>
                <a:latin typeface="Arial"/>
                <a:ea typeface="Arial"/>
                <a:cs typeface="Arial"/>
                <a:sym typeface="Arial"/>
              </a:rPr>
              <a:t>Utlåtandet bör vara utfärdat innan du deltar i det första provet.  Anhållan om specialarrangemang skall göras i samband med anmälan till den första provomgången. </a:t>
            </a:r>
            <a:endParaRPr/>
          </a:p>
          <a:p>
            <a:pPr indent="-342900" lvl="0" marL="342900" rtl="0" algn="l">
              <a:lnSpc>
                <a:spcPct val="80000"/>
              </a:lnSpc>
              <a:spcBef>
                <a:spcPts val="560"/>
              </a:spcBef>
              <a:spcAft>
                <a:spcPts val="0"/>
              </a:spcAft>
              <a:buSzPts val="1820"/>
              <a:buNone/>
            </a:pPr>
            <a:r>
              <a:rPr b="1" i="0" lang="en-US" sz="2800" u="none">
                <a:solidFill>
                  <a:schemeClr val="dk1"/>
                </a:solidFill>
                <a:latin typeface="Arial"/>
                <a:ea typeface="Arial"/>
                <a:cs typeface="Arial"/>
                <a:sym typeface="Arial"/>
              </a:rPr>
              <a:t>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1" name="Shape 151"/>
        <p:cNvGrpSpPr/>
        <p:nvPr/>
      </p:nvGrpSpPr>
      <p:grpSpPr>
        <a:xfrm>
          <a:off x="0" y="0"/>
          <a:ext cx="0" cy="0"/>
          <a:chOff x="0" y="0"/>
          <a:chExt cx="0" cy="0"/>
        </a:xfrm>
      </p:grpSpPr>
      <p:sp>
        <p:nvSpPr>
          <p:cNvPr id="152" name="Google Shape;152;p9"/>
          <p:cNvSpPr txBox="1"/>
          <p:nvPr>
            <p:ph type="title"/>
          </p:nvPr>
        </p:nvSpPr>
        <p:spPr>
          <a:xfrm>
            <a:off x="395287" y="333375"/>
            <a:ext cx="8229600" cy="1139825"/>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2"/>
              </a:buClr>
              <a:buSzPts val="4400"/>
              <a:buFont typeface="Garamond"/>
              <a:buNone/>
            </a:pPr>
            <a:r>
              <a:rPr b="1" i="0" lang="en-US" sz="4400" u="none">
                <a:solidFill>
                  <a:schemeClr val="dk2"/>
                </a:solidFill>
                <a:latin typeface="Garamond"/>
                <a:ea typeface="Garamond"/>
                <a:cs typeface="Garamond"/>
                <a:sym typeface="Garamond"/>
              </a:rPr>
              <a:t>Proven i realämnen</a:t>
            </a:r>
            <a:br>
              <a:rPr b="1" i="0" lang="en-US" sz="3700" u="none">
                <a:solidFill>
                  <a:schemeClr val="dk2"/>
                </a:solidFill>
                <a:latin typeface="Garamond"/>
                <a:ea typeface="Garamond"/>
                <a:cs typeface="Garamond"/>
                <a:sym typeface="Garamond"/>
              </a:rPr>
            </a:br>
            <a:endParaRPr/>
          </a:p>
        </p:txBody>
      </p:sp>
      <p:sp>
        <p:nvSpPr>
          <p:cNvPr id="153" name="Google Shape;153;p9"/>
          <p:cNvSpPr txBox="1"/>
          <p:nvPr>
            <p:ph idx="1" type="body"/>
          </p:nvPr>
        </p:nvSpPr>
        <p:spPr>
          <a:xfrm>
            <a:off x="457200" y="1484312"/>
            <a:ext cx="8229600" cy="4897437"/>
          </a:xfrm>
          <a:prstGeom prst="rect">
            <a:avLst/>
          </a:prstGeom>
          <a:noFill/>
          <a:ln>
            <a:noFill/>
          </a:ln>
        </p:spPr>
        <p:txBody>
          <a:bodyPr anchorCtr="0" anchor="t" bIns="45700" lIns="91425" spcFirstLastPara="1" rIns="91425" wrap="square" tIns="45700">
            <a:noAutofit/>
          </a:bodyPr>
          <a:lstStyle/>
          <a:p>
            <a:pPr indent="-342900" lvl="0" marL="342900" rtl="0" algn="l">
              <a:lnSpc>
                <a:spcPct val="90000"/>
              </a:lnSpc>
              <a:spcBef>
                <a:spcPts val="0"/>
              </a:spcBef>
              <a:spcAft>
                <a:spcPts val="0"/>
              </a:spcAft>
              <a:buClr>
                <a:schemeClr val="accent1"/>
              </a:buClr>
              <a:buSzPts val="1560"/>
              <a:buFont typeface="Noto Sans Symbols"/>
              <a:buChar char="■"/>
            </a:pPr>
            <a:r>
              <a:rPr b="0" i="0" lang="en-US" sz="2400" u="none">
                <a:solidFill>
                  <a:schemeClr val="dk1"/>
                </a:solidFill>
                <a:latin typeface="Arial"/>
                <a:ea typeface="Arial"/>
                <a:cs typeface="Arial"/>
                <a:sym typeface="Arial"/>
              </a:rPr>
              <a:t>Två provdagar (Provdag A: ps, fi, hi, fy bi. Provdag B: re, sh,ke, ge,hk, lå) Ordningsföljden mellan provdagarna kan variera.</a:t>
            </a:r>
            <a:endParaRPr/>
          </a:p>
          <a:p>
            <a:pPr indent="-342900" lvl="0" marL="342900" rtl="0" algn="l">
              <a:lnSpc>
                <a:spcPct val="90000"/>
              </a:lnSpc>
              <a:spcBef>
                <a:spcPts val="480"/>
              </a:spcBef>
              <a:spcAft>
                <a:spcPts val="0"/>
              </a:spcAft>
              <a:buClr>
                <a:schemeClr val="accent1"/>
              </a:buClr>
              <a:buSzPts val="1560"/>
              <a:buFont typeface="Noto Sans Symbols"/>
              <a:buChar char="■"/>
            </a:pPr>
            <a:r>
              <a:rPr b="0" i="0" lang="en-US" sz="2400" u="none">
                <a:solidFill>
                  <a:schemeClr val="dk1"/>
                </a:solidFill>
                <a:latin typeface="Arial"/>
                <a:ea typeface="Arial"/>
                <a:cs typeface="Arial"/>
                <a:sym typeface="Arial"/>
              </a:rPr>
              <a:t>Endast ett prov per dag, under ett examenstillfälle (vår/höst) kan man alltså skriva två realämnesprov</a:t>
            </a:r>
            <a:endParaRPr/>
          </a:p>
          <a:p>
            <a:pPr indent="-342900" lvl="0" marL="342900" rtl="0" algn="l">
              <a:lnSpc>
                <a:spcPct val="90000"/>
              </a:lnSpc>
              <a:spcBef>
                <a:spcPts val="480"/>
              </a:spcBef>
              <a:spcAft>
                <a:spcPts val="0"/>
              </a:spcAft>
              <a:buClr>
                <a:schemeClr val="accent1"/>
              </a:buClr>
              <a:buSzPts val="1560"/>
              <a:buFont typeface="Noto Sans Symbols"/>
              <a:buChar char="■"/>
            </a:pPr>
            <a:r>
              <a:rPr b="0" i="0" lang="en-US" sz="2400" u="none">
                <a:solidFill>
                  <a:schemeClr val="dk1"/>
                </a:solidFill>
                <a:latin typeface="Arial"/>
                <a:ea typeface="Arial"/>
                <a:cs typeface="Arial"/>
                <a:sym typeface="Arial"/>
              </a:rPr>
              <a:t>Varje realämnesprov innehåller 9-11 uppgifter, varav maximalt 5-7 besvaras. Det maximala antalet svar i varje prov definieras även separat för varje del.</a:t>
            </a:r>
            <a:endParaRPr/>
          </a:p>
          <a:p>
            <a:pPr indent="-342900" lvl="0" marL="342900" rtl="0" algn="l">
              <a:lnSpc>
                <a:spcPct val="90000"/>
              </a:lnSpc>
              <a:spcBef>
                <a:spcPts val="480"/>
              </a:spcBef>
              <a:spcAft>
                <a:spcPts val="0"/>
              </a:spcAft>
              <a:buClr>
                <a:schemeClr val="accent1"/>
              </a:buClr>
              <a:buSzPts val="1560"/>
              <a:buFont typeface="Noto Sans Symbols"/>
              <a:buChar char="■"/>
            </a:pPr>
            <a:r>
              <a:rPr b="0" i="0" lang="en-US" sz="2400" u="none">
                <a:solidFill>
                  <a:schemeClr val="dk1"/>
                </a:solidFill>
                <a:latin typeface="Arial"/>
                <a:ea typeface="Arial"/>
                <a:cs typeface="Arial"/>
                <a:sym typeface="Arial"/>
              </a:rPr>
              <a:t>Varje fråga kan ge 15p, 20p eller 30p. Maximala antalet poäng i ett prov är 120.</a:t>
            </a:r>
            <a:endParaRPr/>
          </a:p>
          <a:p>
            <a:pPr indent="-342900" lvl="0" marL="342900" rtl="0" algn="l">
              <a:lnSpc>
                <a:spcPct val="90000"/>
              </a:lnSpc>
              <a:spcBef>
                <a:spcPts val="480"/>
              </a:spcBef>
              <a:spcAft>
                <a:spcPts val="0"/>
              </a:spcAft>
              <a:buClr>
                <a:schemeClr val="accent1"/>
              </a:buClr>
              <a:buSzPts val="1560"/>
              <a:buFont typeface="Noto Sans Symbols"/>
              <a:buChar char="■"/>
            </a:pPr>
            <a:r>
              <a:rPr b="1" i="0" lang="en-US" sz="2400" u="none">
                <a:solidFill>
                  <a:schemeClr val="dk1"/>
                </a:solidFill>
                <a:latin typeface="Arial"/>
                <a:ea typeface="Arial"/>
                <a:cs typeface="Arial"/>
                <a:sym typeface="Arial"/>
              </a:rPr>
              <a:t>Läs instruktionerna i början av provet!</a:t>
            </a:r>
            <a:endParaRPr/>
          </a:p>
          <a:p>
            <a:pPr indent="-243840" lvl="0" marL="342900" rtl="0" algn="l">
              <a:spcBef>
                <a:spcPts val="480"/>
              </a:spcBef>
              <a:spcAft>
                <a:spcPts val="0"/>
              </a:spcAft>
              <a:buSzPts val="1560"/>
              <a:buNone/>
            </a:pPr>
            <a:r>
              <a:t/>
            </a:r>
            <a:endParaRPr b="1" i="0" sz="2400" u="none">
              <a:solidFill>
                <a:schemeClr val="dk1"/>
              </a:solidFill>
              <a:latin typeface="Arial"/>
              <a:ea typeface="Arial"/>
              <a:cs typeface="Arial"/>
              <a:sym typeface="Arial"/>
            </a:endParaRPr>
          </a:p>
        </p:txBody>
      </p:sp>
      <p:graphicFrame>
        <p:nvGraphicFramePr>
          <p:cNvPr id="154" name="Google Shape;154;p9"/>
          <p:cNvGraphicFramePr/>
          <p:nvPr/>
        </p:nvGraphicFramePr>
        <p:xfrm>
          <a:off x="6156325" y="5876925"/>
          <a:ext cx="3086100" cy="904875"/>
        </p:xfrm>
        <a:graphic>
          <a:graphicData uri="http://schemas.openxmlformats.org/presentationml/2006/ole">
            <mc:AlternateContent>
              <mc:Choice Requires="v">
                <p:oleObj r:id="rId4" imgH="904875" imgW="3086100" progId="WP7Doc" spid="_x0000_s1">
                  <p:embed/>
                </p:oleObj>
              </mc:Choice>
              <mc:Fallback>
                <p:oleObj r:id="rId5" imgH="904875" imgW="3086100" progId="WP7Doc">
                  <p:embed/>
                  <p:pic>
                    <p:nvPicPr>
                      <p:cNvPr id="154" name="Google Shape;154;p9"/>
                      <p:cNvPicPr preferRelativeResize="0"/>
                      <p:nvPr/>
                    </p:nvPicPr>
                    <p:blipFill rotWithShape="1">
                      <a:blip r:embed="rId6">
                        <a:alphaModFix/>
                      </a:blip>
                      <a:srcRect b="0" l="0" r="0" t="0"/>
                      <a:stretch/>
                    </p:blipFill>
                    <p:spPr>
                      <a:xfrm>
                        <a:off x="6156325" y="5876925"/>
                        <a:ext cx="3086100" cy="904875"/>
                      </a:xfrm>
                      <a:prstGeom prst="rect">
                        <a:avLst/>
                      </a:prstGeom>
                      <a:noFill/>
                      <a:ln>
                        <a:noFill/>
                      </a:ln>
                    </p:spPr>
                  </p:pic>
                </p:oleObj>
              </mc:Fallback>
            </mc:AlternateContent>
          </a:graphicData>
        </a:graphic>
      </p:graphicFrame>
    </p:spTree>
  </p:cSld>
  <p:clrMapOvr>
    <a:masterClrMapping/>
  </p:clrMapOvr>
</p:sld>
</file>

<file path=ppt/theme/theme1.xml><?xml version="1.0" encoding="utf-8"?>
<a:theme xmlns:a="http://schemas.openxmlformats.org/drawingml/2006/main" xmlns:r="http://schemas.openxmlformats.org/officeDocument/2006/relationships" name="Kant">
  <a:themeElements>
    <a:clrScheme name="Kant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1_Kant">
  <a:themeElements>
    <a:clrScheme name="Kant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2009-10-12T07:20:50Z</dcterms:created>
  <dc:creator>veronica.sandstrom</dc:creator>
</cp:coreProperties>
</file>