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6" d="100"/>
          <a:sy n="46" d="100"/>
        </p:scale>
        <p:origin x="7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3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78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80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1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458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72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484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96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115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60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679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78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50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33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201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0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FFE9681-19E1-4901-A371-37EC42B898F2}" type="datetimeFigureOut">
              <a:rPr lang="fi-FI" smtClean="0"/>
              <a:t>14.10.2019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9FBD7-0997-4015-8408-FD87E9834E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990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KRISTILLISET RISTIT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LATINALAINEN RISTI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>
          <a:xfrm>
            <a:off x="3883659" y="1384663"/>
            <a:ext cx="2936241" cy="1172799"/>
          </a:xfrm>
        </p:spPr>
        <p:txBody>
          <a:bodyPr/>
          <a:lstStyle/>
          <a:p>
            <a:r>
              <a:rPr lang="fi-FI" dirty="0" smtClean="0"/>
              <a:t>ORTODOKSINEN eli SLAAVILAINEN RISTI</a:t>
            </a:r>
            <a:endParaRPr lang="fi-FI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KRUSIFIKSI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4" y="2685414"/>
            <a:ext cx="3017246" cy="3466233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658" y="2685414"/>
            <a:ext cx="2936241" cy="3466233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193" y="2685414"/>
            <a:ext cx="2937641" cy="346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21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PIETARIN RISTI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KOPTILAINEN RISTI eli KAHVARISTI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KRISTUSMONO-</a:t>
            </a:r>
          </a:p>
          <a:p>
            <a:r>
              <a:rPr lang="fi-FI" dirty="0" smtClean="0"/>
              <a:t>GRAMMI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3" y="2706805"/>
            <a:ext cx="2915843" cy="354953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171" y="2667001"/>
            <a:ext cx="2626972" cy="369887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700" y="2738496"/>
            <a:ext cx="2926134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99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656" y="1853248"/>
            <a:ext cx="2946866" cy="704214"/>
          </a:xfrm>
        </p:spPr>
        <p:txBody>
          <a:bodyPr/>
          <a:lstStyle/>
          <a:p>
            <a:r>
              <a:rPr lang="fi-FI" dirty="0" smtClean="0"/>
              <a:t>KELTTILÄINEN RISTI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15"/>
          </p:nvPr>
        </p:nvSpPr>
        <p:spPr>
          <a:xfrm>
            <a:off x="652463" y="2769326"/>
            <a:ext cx="2927350" cy="348701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ANDREAKSEN RISTI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JERUSALEMIN RISTI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4" y="3082834"/>
            <a:ext cx="3021484" cy="317350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503" y="3318669"/>
            <a:ext cx="2286000" cy="2286000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074" y="3200400"/>
            <a:ext cx="2521132" cy="276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2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Tekstin paikkamerkki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YRJÖNRISTI</a:t>
            </a:r>
            <a:endParaRPr lang="fi-FI" dirty="0"/>
          </a:p>
        </p:txBody>
      </p:sp>
      <p:sp>
        <p:nvSpPr>
          <p:cNvPr id="13" name="Tekstin paikkamerkki 12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MALTAN RISTI</a:t>
            </a:r>
            <a:endParaRPr lang="fi-FI" dirty="0"/>
          </a:p>
        </p:txBody>
      </p:sp>
      <p:sp>
        <p:nvSpPr>
          <p:cNvPr id="14" name="Tekstin paikkamerkki 13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VIHKIRISTI</a:t>
            </a:r>
            <a:endParaRPr lang="fi-FI" dirty="0"/>
          </a:p>
        </p:txBody>
      </p:sp>
      <p:sp>
        <p:nvSpPr>
          <p:cNvPr id="15" name="Tekstin paikkamerkki 14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6" name="Kuv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3" y="3213463"/>
            <a:ext cx="2726688" cy="2743200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989" y="3371213"/>
            <a:ext cx="2521131" cy="2585449"/>
          </a:xfrm>
          <a:prstGeom prst="rect">
            <a:avLst/>
          </a:prstGeom>
        </p:spPr>
      </p:pic>
      <p:pic>
        <p:nvPicPr>
          <p:cNvPr id="2" name="Kuv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334" y="3170600"/>
            <a:ext cx="2857500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38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27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Ioni</vt:lpstr>
      <vt:lpstr>KRISTILLISET RISTIT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Dahl Kirsi Tuulikki</dc:creator>
  <cp:lastModifiedBy>Dahl Kirsi Tuulikki</cp:lastModifiedBy>
  <cp:revision>5</cp:revision>
  <dcterms:created xsi:type="dcterms:W3CDTF">2017-08-25T10:43:42Z</dcterms:created>
  <dcterms:modified xsi:type="dcterms:W3CDTF">2019-10-14T08:46:44Z</dcterms:modified>
</cp:coreProperties>
</file>